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26667" autoAdjust="0"/>
  </p:normalViewPr>
  <p:slideViewPr>
    <p:cSldViewPr snapToGrid="0">
      <p:cViewPr varScale="1">
        <p:scale>
          <a:sx n="22" d="100"/>
          <a:sy n="22" d="100"/>
        </p:scale>
        <p:origin x="30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129A86-8DC3-4AED-B067-516E469CB00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8B841AD-4F3C-4619-9687-2AB5C974C2C8}">
      <dgm:prSet/>
      <dgm:spPr/>
      <dgm:t>
        <a:bodyPr/>
        <a:lstStyle/>
        <a:p>
          <a:pPr>
            <a:lnSpc>
              <a:spcPct val="100000"/>
            </a:lnSpc>
          </a:pPr>
          <a:r>
            <a:rPr lang="en-GB" dirty="0"/>
            <a:t>What is BI/Analytics?</a:t>
          </a:r>
          <a:endParaRPr lang="en-US" dirty="0"/>
        </a:p>
      </dgm:t>
    </dgm:pt>
    <dgm:pt modelId="{59430798-3E67-41BA-ACB0-D278572CFAFB}" type="parTrans" cxnId="{9E0B00BF-0D7C-474A-B346-1475EB99D2A3}">
      <dgm:prSet/>
      <dgm:spPr/>
      <dgm:t>
        <a:bodyPr/>
        <a:lstStyle/>
        <a:p>
          <a:endParaRPr lang="en-US"/>
        </a:p>
      </dgm:t>
    </dgm:pt>
    <dgm:pt modelId="{D1EEAF47-2EBA-4CCB-9E81-22B604988471}" type="sibTrans" cxnId="{9E0B00BF-0D7C-474A-B346-1475EB99D2A3}">
      <dgm:prSet/>
      <dgm:spPr/>
      <dgm:t>
        <a:bodyPr/>
        <a:lstStyle/>
        <a:p>
          <a:endParaRPr lang="en-US"/>
        </a:p>
      </dgm:t>
    </dgm:pt>
    <dgm:pt modelId="{52073ACB-931C-49A0-A945-92D703CEE26F}">
      <dgm:prSet/>
      <dgm:spPr/>
      <dgm:t>
        <a:bodyPr/>
        <a:lstStyle/>
        <a:p>
          <a:pPr>
            <a:lnSpc>
              <a:spcPct val="100000"/>
            </a:lnSpc>
          </a:pPr>
          <a:r>
            <a:rPr lang="en-GB"/>
            <a:t>Why is BI/Analytics needed?</a:t>
          </a:r>
          <a:endParaRPr lang="en-US"/>
        </a:p>
      </dgm:t>
    </dgm:pt>
    <dgm:pt modelId="{233A9F7B-6464-475A-9913-88FDEA925065}" type="parTrans" cxnId="{EB7E6485-E30A-4169-9C93-6DA6B434D7F2}">
      <dgm:prSet/>
      <dgm:spPr/>
      <dgm:t>
        <a:bodyPr/>
        <a:lstStyle/>
        <a:p>
          <a:endParaRPr lang="en-US"/>
        </a:p>
      </dgm:t>
    </dgm:pt>
    <dgm:pt modelId="{0ED20324-9345-4C5B-9665-1097941D61E4}" type="sibTrans" cxnId="{EB7E6485-E30A-4169-9C93-6DA6B434D7F2}">
      <dgm:prSet/>
      <dgm:spPr/>
      <dgm:t>
        <a:bodyPr/>
        <a:lstStyle/>
        <a:p>
          <a:endParaRPr lang="en-US"/>
        </a:p>
      </dgm:t>
    </dgm:pt>
    <dgm:pt modelId="{C1984A75-6FDF-482D-B0C9-2DFC0F312E1A}">
      <dgm:prSet/>
      <dgm:spPr/>
      <dgm:t>
        <a:bodyPr/>
        <a:lstStyle/>
        <a:p>
          <a:pPr>
            <a:lnSpc>
              <a:spcPct val="100000"/>
            </a:lnSpc>
          </a:pPr>
          <a:r>
            <a:rPr lang="en-GB"/>
            <a:t>Application areas for BI/Analytics?</a:t>
          </a:r>
          <a:endParaRPr lang="en-US"/>
        </a:p>
      </dgm:t>
    </dgm:pt>
    <dgm:pt modelId="{A3C7C364-CC1C-4C86-9D6D-89370C1ABE64}" type="parTrans" cxnId="{15CD88C5-B97B-4B08-AE9C-432DBD7D4235}">
      <dgm:prSet/>
      <dgm:spPr/>
      <dgm:t>
        <a:bodyPr/>
        <a:lstStyle/>
        <a:p>
          <a:endParaRPr lang="en-US"/>
        </a:p>
      </dgm:t>
    </dgm:pt>
    <dgm:pt modelId="{7B3F0310-D3C9-4C24-AD38-1597DFC8A397}" type="sibTrans" cxnId="{15CD88C5-B97B-4B08-AE9C-432DBD7D4235}">
      <dgm:prSet/>
      <dgm:spPr/>
      <dgm:t>
        <a:bodyPr/>
        <a:lstStyle/>
        <a:p>
          <a:endParaRPr lang="en-US"/>
        </a:p>
      </dgm:t>
    </dgm:pt>
    <dgm:pt modelId="{2850422D-136E-441C-B478-A0926903EF7B}">
      <dgm:prSet/>
      <dgm:spPr/>
      <dgm:t>
        <a:bodyPr/>
        <a:lstStyle/>
        <a:p>
          <a:pPr>
            <a:lnSpc>
              <a:spcPct val="100000"/>
            </a:lnSpc>
          </a:pPr>
          <a:r>
            <a:rPr lang="en-GB"/>
            <a:t>BI/Analytics evolution?</a:t>
          </a:r>
          <a:endParaRPr lang="en-US"/>
        </a:p>
      </dgm:t>
    </dgm:pt>
    <dgm:pt modelId="{24FF08AE-66AE-461D-BA02-66D385177470}" type="parTrans" cxnId="{088BE3CA-24F9-4A0A-9ECD-39491EF8484B}">
      <dgm:prSet/>
      <dgm:spPr/>
      <dgm:t>
        <a:bodyPr/>
        <a:lstStyle/>
        <a:p>
          <a:endParaRPr lang="en-US"/>
        </a:p>
      </dgm:t>
    </dgm:pt>
    <dgm:pt modelId="{CBF2A831-A71C-433B-B711-A18567B1C3BF}" type="sibTrans" cxnId="{088BE3CA-24F9-4A0A-9ECD-39491EF8484B}">
      <dgm:prSet/>
      <dgm:spPr/>
      <dgm:t>
        <a:bodyPr/>
        <a:lstStyle/>
        <a:p>
          <a:endParaRPr lang="en-US"/>
        </a:p>
      </dgm:t>
    </dgm:pt>
    <dgm:pt modelId="{7D8FECD2-0663-474B-9B3E-85A598882D1C}" type="pres">
      <dgm:prSet presAssocID="{FE129A86-8DC3-4AED-B067-516E469CB008}" presName="root" presStyleCnt="0">
        <dgm:presLayoutVars>
          <dgm:dir/>
          <dgm:resizeHandles val="exact"/>
        </dgm:presLayoutVars>
      </dgm:prSet>
      <dgm:spPr/>
    </dgm:pt>
    <dgm:pt modelId="{6C50F88B-3B28-41D4-9F08-23DFE878D8F3}" type="pres">
      <dgm:prSet presAssocID="{28B841AD-4F3C-4619-9687-2AB5C974C2C8}" presName="compNode" presStyleCnt="0"/>
      <dgm:spPr/>
    </dgm:pt>
    <dgm:pt modelId="{992BE8BE-8A61-4CC4-9C72-F07AA793C273}" type="pres">
      <dgm:prSet presAssocID="{28B841AD-4F3C-4619-9687-2AB5C974C2C8}" presName="iconRect" presStyleLbl="node1" presStyleIdx="0" presStyleCnt="4"/>
      <dgm:spPr>
        <a:blipFill dpi="0" rotWithShape="1">
          <a:blip xmlns:r="http://schemas.openxmlformats.org/officeDocument/2006/relationships" r:embed="rId1">
            <a:biLevel thresh="50000"/>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eft Brain with solid fill"/>
        </a:ext>
      </dgm:extLst>
    </dgm:pt>
    <dgm:pt modelId="{5F67E78A-1450-403B-A110-6897A75F9545}" type="pres">
      <dgm:prSet presAssocID="{28B841AD-4F3C-4619-9687-2AB5C974C2C8}" presName="spaceRect" presStyleCnt="0"/>
      <dgm:spPr/>
    </dgm:pt>
    <dgm:pt modelId="{C17D2B93-4223-45B5-AF72-44F140A55C24}" type="pres">
      <dgm:prSet presAssocID="{28B841AD-4F3C-4619-9687-2AB5C974C2C8}" presName="textRect" presStyleLbl="revTx" presStyleIdx="0" presStyleCnt="4">
        <dgm:presLayoutVars>
          <dgm:chMax val="1"/>
          <dgm:chPref val="1"/>
        </dgm:presLayoutVars>
      </dgm:prSet>
      <dgm:spPr/>
    </dgm:pt>
    <dgm:pt modelId="{0B6EDB96-0F5D-45DE-B33B-3DC7BE8C31BC}" type="pres">
      <dgm:prSet presAssocID="{D1EEAF47-2EBA-4CCB-9E81-22B604988471}" presName="sibTrans" presStyleCnt="0"/>
      <dgm:spPr/>
    </dgm:pt>
    <dgm:pt modelId="{E5D6FEF1-E6FB-4B53-AB40-E1D1C42DCF00}" type="pres">
      <dgm:prSet presAssocID="{52073ACB-931C-49A0-A945-92D703CEE26F}" presName="compNode" presStyleCnt="0"/>
      <dgm:spPr/>
    </dgm:pt>
    <dgm:pt modelId="{1FC0EBC5-E01C-44F7-835E-00A2D2EAC8ED}" type="pres">
      <dgm:prSet presAssocID="{52073ACB-931C-49A0-A945-92D703CEE26F}" presName="iconRect" presStyleLbl="node1" presStyleIdx="1" presStyleCnt="4"/>
      <dgm:spPr>
        <a:blipFill dpi="0" rotWithShape="1">
          <a:blip xmlns:r="http://schemas.openxmlformats.org/officeDocument/2006/relationships" r:embed="rId3">
            <a:biLevel thresh="50000"/>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llseye with solid fill"/>
        </a:ext>
      </dgm:extLst>
    </dgm:pt>
    <dgm:pt modelId="{DB6144A6-2106-4897-9C59-298DFDBBB757}" type="pres">
      <dgm:prSet presAssocID="{52073ACB-931C-49A0-A945-92D703CEE26F}" presName="spaceRect" presStyleCnt="0"/>
      <dgm:spPr/>
    </dgm:pt>
    <dgm:pt modelId="{129047D4-8667-4B7D-87C1-21A9C3B9A08D}" type="pres">
      <dgm:prSet presAssocID="{52073ACB-931C-49A0-A945-92D703CEE26F}" presName="textRect" presStyleLbl="revTx" presStyleIdx="1" presStyleCnt="4">
        <dgm:presLayoutVars>
          <dgm:chMax val="1"/>
          <dgm:chPref val="1"/>
        </dgm:presLayoutVars>
      </dgm:prSet>
      <dgm:spPr/>
    </dgm:pt>
    <dgm:pt modelId="{F9B73AA7-3558-46C4-8166-BCBB4DF86E87}" type="pres">
      <dgm:prSet presAssocID="{0ED20324-9345-4C5B-9665-1097941D61E4}" presName="sibTrans" presStyleCnt="0"/>
      <dgm:spPr/>
    </dgm:pt>
    <dgm:pt modelId="{6B8EB172-E610-4A3B-8A65-184B999BD93F}" type="pres">
      <dgm:prSet presAssocID="{C1984A75-6FDF-482D-B0C9-2DFC0F312E1A}" presName="compNode" presStyleCnt="0"/>
      <dgm:spPr/>
    </dgm:pt>
    <dgm:pt modelId="{39EBBFE2-BCC5-4595-A6B2-91F5042552FE}" type="pres">
      <dgm:prSet presAssocID="{C1984A75-6FDF-482D-B0C9-2DFC0F312E1A}" presName="iconRect" presStyleLbl="node1" presStyleIdx="2" presStyleCnt="4"/>
      <dgm:spPr>
        <a:blipFill dpi="0" rotWithShape="1">
          <a:blip xmlns:r="http://schemas.openxmlformats.org/officeDocument/2006/relationships" r:embed="rId5">
            <a:biLevel thresh="50000"/>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atabase outline"/>
        </a:ext>
      </dgm:extLst>
    </dgm:pt>
    <dgm:pt modelId="{2C029710-13A1-439E-99B6-7540C9F11C62}" type="pres">
      <dgm:prSet presAssocID="{C1984A75-6FDF-482D-B0C9-2DFC0F312E1A}" presName="spaceRect" presStyleCnt="0"/>
      <dgm:spPr/>
    </dgm:pt>
    <dgm:pt modelId="{915BE03F-F0E8-4A56-9956-14323C05E4A5}" type="pres">
      <dgm:prSet presAssocID="{C1984A75-6FDF-482D-B0C9-2DFC0F312E1A}" presName="textRect" presStyleLbl="revTx" presStyleIdx="2" presStyleCnt="4">
        <dgm:presLayoutVars>
          <dgm:chMax val="1"/>
          <dgm:chPref val="1"/>
        </dgm:presLayoutVars>
      </dgm:prSet>
      <dgm:spPr/>
    </dgm:pt>
    <dgm:pt modelId="{D95DCF55-6E8F-407C-9485-1D90F4D043AE}" type="pres">
      <dgm:prSet presAssocID="{7B3F0310-D3C9-4C24-AD38-1597DFC8A397}" presName="sibTrans" presStyleCnt="0"/>
      <dgm:spPr/>
    </dgm:pt>
    <dgm:pt modelId="{CE28A3A1-7C0A-452D-AE26-85A39FB2AED6}" type="pres">
      <dgm:prSet presAssocID="{2850422D-136E-441C-B478-A0926903EF7B}" presName="compNode" presStyleCnt="0"/>
      <dgm:spPr/>
    </dgm:pt>
    <dgm:pt modelId="{275CB4AC-F3DF-4E11-B565-66BAF28CC7FB}" type="pres">
      <dgm:prSet presAssocID="{2850422D-136E-441C-B478-A0926903EF7B}" presName="iconRect" presStyleLbl="node1" presStyleIdx="3" presStyleCnt="4"/>
      <dgm:spPr>
        <a:blipFill dpi="0" rotWithShape="1">
          <a:blip xmlns:r="http://schemas.openxmlformats.org/officeDocument/2006/relationships" r:embed="rId7">
            <a:biLevel thresh="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andemic exponential curve line graph with solid fill"/>
        </a:ext>
      </dgm:extLst>
    </dgm:pt>
    <dgm:pt modelId="{8581EDDB-C493-4865-8338-7B74D0E29ABD}" type="pres">
      <dgm:prSet presAssocID="{2850422D-136E-441C-B478-A0926903EF7B}" presName="spaceRect" presStyleCnt="0"/>
      <dgm:spPr/>
    </dgm:pt>
    <dgm:pt modelId="{A0F0DCFC-33C5-4F54-8BF7-F1603A1CEDAC}" type="pres">
      <dgm:prSet presAssocID="{2850422D-136E-441C-B478-A0926903EF7B}" presName="textRect" presStyleLbl="revTx" presStyleIdx="3" presStyleCnt="4">
        <dgm:presLayoutVars>
          <dgm:chMax val="1"/>
          <dgm:chPref val="1"/>
        </dgm:presLayoutVars>
      </dgm:prSet>
      <dgm:spPr/>
    </dgm:pt>
  </dgm:ptLst>
  <dgm:cxnLst>
    <dgm:cxn modelId="{BE690B60-4C85-43F6-8BAB-DCFF18603FD0}" type="presOf" srcId="{52073ACB-931C-49A0-A945-92D703CEE26F}" destId="{129047D4-8667-4B7D-87C1-21A9C3B9A08D}" srcOrd="0" destOrd="0" presId="urn:microsoft.com/office/officeart/2018/2/layout/IconLabelList"/>
    <dgm:cxn modelId="{28F0156C-7B68-4C5E-AB10-AB837246D5B2}" type="presOf" srcId="{2850422D-136E-441C-B478-A0926903EF7B}" destId="{A0F0DCFC-33C5-4F54-8BF7-F1603A1CEDAC}" srcOrd="0" destOrd="0" presId="urn:microsoft.com/office/officeart/2018/2/layout/IconLabelList"/>
    <dgm:cxn modelId="{2455AE4D-B9A5-4C9E-AC1B-277A5F51514E}" type="presOf" srcId="{C1984A75-6FDF-482D-B0C9-2DFC0F312E1A}" destId="{915BE03F-F0E8-4A56-9956-14323C05E4A5}" srcOrd="0" destOrd="0" presId="urn:microsoft.com/office/officeart/2018/2/layout/IconLabelList"/>
    <dgm:cxn modelId="{EB7E6485-E30A-4169-9C93-6DA6B434D7F2}" srcId="{FE129A86-8DC3-4AED-B067-516E469CB008}" destId="{52073ACB-931C-49A0-A945-92D703CEE26F}" srcOrd="1" destOrd="0" parTransId="{233A9F7B-6464-475A-9913-88FDEA925065}" sibTransId="{0ED20324-9345-4C5B-9665-1097941D61E4}"/>
    <dgm:cxn modelId="{9E0B00BF-0D7C-474A-B346-1475EB99D2A3}" srcId="{FE129A86-8DC3-4AED-B067-516E469CB008}" destId="{28B841AD-4F3C-4619-9687-2AB5C974C2C8}" srcOrd="0" destOrd="0" parTransId="{59430798-3E67-41BA-ACB0-D278572CFAFB}" sibTransId="{D1EEAF47-2EBA-4CCB-9E81-22B604988471}"/>
    <dgm:cxn modelId="{15CD88C5-B97B-4B08-AE9C-432DBD7D4235}" srcId="{FE129A86-8DC3-4AED-B067-516E469CB008}" destId="{C1984A75-6FDF-482D-B0C9-2DFC0F312E1A}" srcOrd="2" destOrd="0" parTransId="{A3C7C364-CC1C-4C86-9D6D-89370C1ABE64}" sibTransId="{7B3F0310-D3C9-4C24-AD38-1597DFC8A397}"/>
    <dgm:cxn modelId="{088BE3CA-24F9-4A0A-9ECD-39491EF8484B}" srcId="{FE129A86-8DC3-4AED-B067-516E469CB008}" destId="{2850422D-136E-441C-B478-A0926903EF7B}" srcOrd="3" destOrd="0" parTransId="{24FF08AE-66AE-461D-BA02-66D385177470}" sibTransId="{CBF2A831-A71C-433B-B711-A18567B1C3BF}"/>
    <dgm:cxn modelId="{A9F758CD-BFA8-410F-9C09-A7236BAD5F81}" type="presOf" srcId="{FE129A86-8DC3-4AED-B067-516E469CB008}" destId="{7D8FECD2-0663-474B-9B3E-85A598882D1C}" srcOrd="0" destOrd="0" presId="urn:microsoft.com/office/officeart/2018/2/layout/IconLabelList"/>
    <dgm:cxn modelId="{D23935F6-6FC2-48DC-BA74-86E179813DF7}" type="presOf" srcId="{28B841AD-4F3C-4619-9687-2AB5C974C2C8}" destId="{C17D2B93-4223-45B5-AF72-44F140A55C24}" srcOrd="0" destOrd="0" presId="urn:microsoft.com/office/officeart/2018/2/layout/IconLabelList"/>
    <dgm:cxn modelId="{1B6D98D6-6167-482D-A340-5BAEB0915F55}" type="presParOf" srcId="{7D8FECD2-0663-474B-9B3E-85A598882D1C}" destId="{6C50F88B-3B28-41D4-9F08-23DFE878D8F3}" srcOrd="0" destOrd="0" presId="urn:microsoft.com/office/officeart/2018/2/layout/IconLabelList"/>
    <dgm:cxn modelId="{32AE1BA5-7DE9-4A12-87CB-9E1ED691FBB8}" type="presParOf" srcId="{6C50F88B-3B28-41D4-9F08-23DFE878D8F3}" destId="{992BE8BE-8A61-4CC4-9C72-F07AA793C273}" srcOrd="0" destOrd="0" presId="urn:microsoft.com/office/officeart/2018/2/layout/IconLabelList"/>
    <dgm:cxn modelId="{2BFCC749-E554-4DB6-9F6C-69F667E594CA}" type="presParOf" srcId="{6C50F88B-3B28-41D4-9F08-23DFE878D8F3}" destId="{5F67E78A-1450-403B-A110-6897A75F9545}" srcOrd="1" destOrd="0" presId="urn:microsoft.com/office/officeart/2018/2/layout/IconLabelList"/>
    <dgm:cxn modelId="{CC6957F3-1BBA-4813-9FAC-A49033B7BB6D}" type="presParOf" srcId="{6C50F88B-3B28-41D4-9F08-23DFE878D8F3}" destId="{C17D2B93-4223-45B5-AF72-44F140A55C24}" srcOrd="2" destOrd="0" presId="urn:microsoft.com/office/officeart/2018/2/layout/IconLabelList"/>
    <dgm:cxn modelId="{A10A3EEB-6542-42C0-8BC8-E816A769D1DC}" type="presParOf" srcId="{7D8FECD2-0663-474B-9B3E-85A598882D1C}" destId="{0B6EDB96-0F5D-45DE-B33B-3DC7BE8C31BC}" srcOrd="1" destOrd="0" presId="urn:microsoft.com/office/officeart/2018/2/layout/IconLabelList"/>
    <dgm:cxn modelId="{69727A82-E1E8-4A12-89D3-0A786A39CC0E}" type="presParOf" srcId="{7D8FECD2-0663-474B-9B3E-85A598882D1C}" destId="{E5D6FEF1-E6FB-4B53-AB40-E1D1C42DCF00}" srcOrd="2" destOrd="0" presId="urn:microsoft.com/office/officeart/2018/2/layout/IconLabelList"/>
    <dgm:cxn modelId="{1F9E2C97-391F-416F-BEA8-03EE40E7BEF4}" type="presParOf" srcId="{E5D6FEF1-E6FB-4B53-AB40-E1D1C42DCF00}" destId="{1FC0EBC5-E01C-44F7-835E-00A2D2EAC8ED}" srcOrd="0" destOrd="0" presId="urn:microsoft.com/office/officeart/2018/2/layout/IconLabelList"/>
    <dgm:cxn modelId="{7109AFB8-FE13-44C6-8B9E-186DA342A727}" type="presParOf" srcId="{E5D6FEF1-E6FB-4B53-AB40-E1D1C42DCF00}" destId="{DB6144A6-2106-4897-9C59-298DFDBBB757}" srcOrd="1" destOrd="0" presId="urn:microsoft.com/office/officeart/2018/2/layout/IconLabelList"/>
    <dgm:cxn modelId="{48719C19-8D26-4DD5-A16F-AC5341664E0F}" type="presParOf" srcId="{E5D6FEF1-E6FB-4B53-AB40-E1D1C42DCF00}" destId="{129047D4-8667-4B7D-87C1-21A9C3B9A08D}" srcOrd="2" destOrd="0" presId="urn:microsoft.com/office/officeart/2018/2/layout/IconLabelList"/>
    <dgm:cxn modelId="{3812CBB5-E1E7-4EE5-AD5F-452D6D72E0E8}" type="presParOf" srcId="{7D8FECD2-0663-474B-9B3E-85A598882D1C}" destId="{F9B73AA7-3558-46C4-8166-BCBB4DF86E87}" srcOrd="3" destOrd="0" presId="urn:microsoft.com/office/officeart/2018/2/layout/IconLabelList"/>
    <dgm:cxn modelId="{D33DEA6F-B39E-422E-A408-CA2E3062C69A}" type="presParOf" srcId="{7D8FECD2-0663-474B-9B3E-85A598882D1C}" destId="{6B8EB172-E610-4A3B-8A65-184B999BD93F}" srcOrd="4" destOrd="0" presId="urn:microsoft.com/office/officeart/2018/2/layout/IconLabelList"/>
    <dgm:cxn modelId="{22B51CA9-F379-484B-9C5E-A7E5797D4063}" type="presParOf" srcId="{6B8EB172-E610-4A3B-8A65-184B999BD93F}" destId="{39EBBFE2-BCC5-4595-A6B2-91F5042552FE}" srcOrd="0" destOrd="0" presId="urn:microsoft.com/office/officeart/2018/2/layout/IconLabelList"/>
    <dgm:cxn modelId="{99EBEDFB-1FA9-4B8E-9E3D-A6CC54A52C73}" type="presParOf" srcId="{6B8EB172-E610-4A3B-8A65-184B999BD93F}" destId="{2C029710-13A1-439E-99B6-7540C9F11C62}" srcOrd="1" destOrd="0" presId="urn:microsoft.com/office/officeart/2018/2/layout/IconLabelList"/>
    <dgm:cxn modelId="{3844E1DB-1476-46AF-BBA5-AF1B8B663BA0}" type="presParOf" srcId="{6B8EB172-E610-4A3B-8A65-184B999BD93F}" destId="{915BE03F-F0E8-4A56-9956-14323C05E4A5}" srcOrd="2" destOrd="0" presId="urn:microsoft.com/office/officeart/2018/2/layout/IconLabelList"/>
    <dgm:cxn modelId="{CF117BA0-8B1D-482B-B11F-4BACF43A8110}" type="presParOf" srcId="{7D8FECD2-0663-474B-9B3E-85A598882D1C}" destId="{D95DCF55-6E8F-407C-9485-1D90F4D043AE}" srcOrd="5" destOrd="0" presId="urn:microsoft.com/office/officeart/2018/2/layout/IconLabelList"/>
    <dgm:cxn modelId="{9A9263EB-2F32-465B-9B5D-3F713EC17A1A}" type="presParOf" srcId="{7D8FECD2-0663-474B-9B3E-85A598882D1C}" destId="{CE28A3A1-7C0A-452D-AE26-85A39FB2AED6}" srcOrd="6" destOrd="0" presId="urn:microsoft.com/office/officeart/2018/2/layout/IconLabelList"/>
    <dgm:cxn modelId="{26E01935-0E89-4DC3-A2EC-DCC9F7DD0257}" type="presParOf" srcId="{CE28A3A1-7C0A-452D-AE26-85A39FB2AED6}" destId="{275CB4AC-F3DF-4E11-B565-66BAF28CC7FB}" srcOrd="0" destOrd="0" presId="urn:microsoft.com/office/officeart/2018/2/layout/IconLabelList"/>
    <dgm:cxn modelId="{AE1D44A1-D54F-4DA3-BEB6-7E89B8F28BB5}" type="presParOf" srcId="{CE28A3A1-7C0A-452D-AE26-85A39FB2AED6}" destId="{8581EDDB-C493-4865-8338-7B74D0E29ABD}" srcOrd="1" destOrd="0" presId="urn:microsoft.com/office/officeart/2018/2/layout/IconLabelList"/>
    <dgm:cxn modelId="{98523887-CA2F-417F-BD1A-1A277EB80987}" type="presParOf" srcId="{CE28A3A1-7C0A-452D-AE26-85A39FB2AED6}" destId="{A0F0DCFC-33C5-4F54-8BF7-F1603A1CEDAC}"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37F837-CA6A-4601-A8DB-8A078621657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CBF3515E-A774-49F2-91FE-2AD4B61B80D7}">
      <dgm:prSet/>
      <dgm:spPr>
        <a:solidFill>
          <a:schemeClr val="bg1">
            <a:lumMod val="50000"/>
          </a:schemeClr>
        </a:solidFill>
      </dgm:spPr>
      <dgm:t>
        <a:bodyPr/>
        <a:lstStyle/>
        <a:p>
          <a:r>
            <a:rPr lang="en-GB" b="0" dirty="0"/>
            <a:t>Definition</a:t>
          </a:r>
          <a:endParaRPr lang="en-SE" b="0" dirty="0"/>
        </a:p>
      </dgm:t>
    </dgm:pt>
    <dgm:pt modelId="{8AF78AD3-1162-47C2-A570-FD7F3CA872D6}" type="parTrans" cxnId="{A0A07240-AD14-4B48-B776-777FBDA5998E}">
      <dgm:prSet/>
      <dgm:spPr/>
      <dgm:t>
        <a:bodyPr/>
        <a:lstStyle/>
        <a:p>
          <a:endParaRPr lang="en-SE"/>
        </a:p>
      </dgm:t>
    </dgm:pt>
    <dgm:pt modelId="{A7A7C3BE-86DA-497E-B705-B150E3F8B41A}" type="sibTrans" cxnId="{A0A07240-AD14-4B48-B776-777FBDA5998E}">
      <dgm:prSet/>
      <dgm:spPr/>
      <dgm:t>
        <a:bodyPr/>
        <a:lstStyle/>
        <a:p>
          <a:endParaRPr lang="en-SE"/>
        </a:p>
      </dgm:t>
    </dgm:pt>
    <dgm:pt modelId="{8EF73645-EE38-4673-B529-5EB577D69456}">
      <dgm:prSet/>
      <dgm:spPr>
        <a:solidFill>
          <a:schemeClr val="bg1">
            <a:lumMod val="50000"/>
          </a:schemeClr>
        </a:solidFill>
      </dgm:spPr>
      <dgm:t>
        <a:bodyPr/>
        <a:lstStyle/>
        <a:p>
          <a:r>
            <a:rPr lang="en-GB" b="0" dirty="0"/>
            <a:t>Differentiation</a:t>
          </a:r>
          <a:endParaRPr lang="en-SE" b="0" dirty="0"/>
        </a:p>
      </dgm:t>
    </dgm:pt>
    <dgm:pt modelId="{57C5E4F9-9DED-43D0-ACE2-B66D77B5A81E}" type="parTrans" cxnId="{EA0CD7EE-DBFA-4023-87D8-1D2FEF153A4F}">
      <dgm:prSet/>
      <dgm:spPr/>
      <dgm:t>
        <a:bodyPr/>
        <a:lstStyle/>
        <a:p>
          <a:endParaRPr lang="en-SE"/>
        </a:p>
      </dgm:t>
    </dgm:pt>
    <dgm:pt modelId="{57EF70ED-6D8A-4F63-9981-78A15375A4EC}" type="sibTrans" cxnId="{EA0CD7EE-DBFA-4023-87D8-1D2FEF153A4F}">
      <dgm:prSet/>
      <dgm:spPr/>
      <dgm:t>
        <a:bodyPr/>
        <a:lstStyle/>
        <a:p>
          <a:endParaRPr lang="en-SE"/>
        </a:p>
      </dgm:t>
    </dgm:pt>
    <dgm:pt modelId="{539D9286-481A-4AAF-8EF4-9B85602D0C46}">
      <dgm:prSet/>
      <dgm:spPr>
        <a:solidFill>
          <a:schemeClr val="bg1">
            <a:lumMod val="50000"/>
          </a:schemeClr>
        </a:solidFill>
      </dgm:spPr>
      <dgm:t>
        <a:bodyPr/>
        <a:lstStyle/>
        <a:p>
          <a:r>
            <a:rPr lang="en-GB" b="0">
              <a:solidFill>
                <a:schemeClr val="bg1"/>
              </a:solidFill>
            </a:rPr>
            <a:t>BI --- reporting, monitoring</a:t>
          </a:r>
          <a:endParaRPr lang="en-SE" b="0">
            <a:solidFill>
              <a:schemeClr val="bg1"/>
            </a:solidFill>
          </a:endParaRPr>
        </a:p>
      </dgm:t>
    </dgm:pt>
    <dgm:pt modelId="{0E4EF7C8-5A22-43C4-8FF6-B1AFF2125181}" type="parTrans" cxnId="{6B424B41-FB37-425F-AAF0-AF131ADF52E8}">
      <dgm:prSet/>
      <dgm:spPr/>
      <dgm:t>
        <a:bodyPr/>
        <a:lstStyle/>
        <a:p>
          <a:endParaRPr lang="en-SE"/>
        </a:p>
      </dgm:t>
    </dgm:pt>
    <dgm:pt modelId="{0307FDD4-B089-47D0-BD31-6821DF724258}" type="sibTrans" cxnId="{6B424B41-FB37-425F-AAF0-AF131ADF52E8}">
      <dgm:prSet/>
      <dgm:spPr/>
      <dgm:t>
        <a:bodyPr/>
        <a:lstStyle/>
        <a:p>
          <a:endParaRPr lang="en-SE"/>
        </a:p>
      </dgm:t>
    </dgm:pt>
    <dgm:pt modelId="{ECC8AC8C-8C06-43ED-BE25-21CAB8CA8CFD}">
      <dgm:prSet/>
      <dgm:spPr>
        <a:solidFill>
          <a:schemeClr val="bg1">
            <a:lumMod val="50000"/>
          </a:schemeClr>
        </a:solidFill>
      </dgm:spPr>
      <dgm:t>
        <a:bodyPr/>
        <a:lstStyle/>
        <a:p>
          <a:r>
            <a:rPr lang="en-GB" b="0" dirty="0">
              <a:solidFill>
                <a:schemeClr val="bg1"/>
              </a:solidFill>
            </a:rPr>
            <a:t>Analytics --- predict future trends/events</a:t>
          </a:r>
          <a:endParaRPr lang="en-SE" b="0" dirty="0">
            <a:solidFill>
              <a:schemeClr val="bg1"/>
            </a:solidFill>
          </a:endParaRPr>
        </a:p>
      </dgm:t>
    </dgm:pt>
    <dgm:pt modelId="{DD10D2CC-59AD-401A-A4E2-D984BD6F56A4}" type="parTrans" cxnId="{E467338F-77CA-4AB7-81D3-99B09EE482E8}">
      <dgm:prSet/>
      <dgm:spPr/>
      <dgm:t>
        <a:bodyPr/>
        <a:lstStyle/>
        <a:p>
          <a:endParaRPr lang="en-SE"/>
        </a:p>
      </dgm:t>
    </dgm:pt>
    <dgm:pt modelId="{28F96048-E37E-4869-96DE-80D3290D59A4}" type="sibTrans" cxnId="{E467338F-77CA-4AB7-81D3-99B09EE482E8}">
      <dgm:prSet/>
      <dgm:spPr/>
      <dgm:t>
        <a:bodyPr/>
        <a:lstStyle/>
        <a:p>
          <a:endParaRPr lang="en-SE"/>
        </a:p>
      </dgm:t>
    </dgm:pt>
    <dgm:pt modelId="{45353590-847D-4967-8B63-D97AE07F2DB7}">
      <dgm:prSet/>
      <dgm:spPr>
        <a:solidFill>
          <a:schemeClr val="bg1">
            <a:lumMod val="50000"/>
          </a:schemeClr>
        </a:solidFill>
      </dgm:spPr>
      <dgm:t>
        <a:bodyPr/>
        <a:lstStyle/>
        <a:p>
          <a:r>
            <a:rPr lang="en-GB" b="0" dirty="0"/>
            <a:t>Core components and technologies</a:t>
          </a:r>
          <a:endParaRPr lang="en-SE" b="0" dirty="0"/>
        </a:p>
      </dgm:t>
    </dgm:pt>
    <dgm:pt modelId="{5D26996E-5F82-4546-910B-12742B2E5857}" type="parTrans" cxnId="{C8716AF8-7587-4183-8C75-55A1E5D08701}">
      <dgm:prSet/>
      <dgm:spPr/>
      <dgm:t>
        <a:bodyPr/>
        <a:lstStyle/>
        <a:p>
          <a:endParaRPr lang="en-SE"/>
        </a:p>
      </dgm:t>
    </dgm:pt>
    <dgm:pt modelId="{C6181FFC-8528-4D2A-B046-CD8B8BD46E98}" type="sibTrans" cxnId="{C8716AF8-7587-4183-8C75-55A1E5D08701}">
      <dgm:prSet/>
      <dgm:spPr/>
      <dgm:t>
        <a:bodyPr/>
        <a:lstStyle/>
        <a:p>
          <a:endParaRPr lang="en-SE"/>
        </a:p>
      </dgm:t>
    </dgm:pt>
    <dgm:pt modelId="{AD121307-C87C-4009-A4FE-1AD03C8194E5}">
      <dgm:prSet/>
      <dgm:spPr>
        <a:solidFill>
          <a:schemeClr val="bg1">
            <a:lumMod val="50000"/>
          </a:schemeClr>
        </a:solidFill>
      </dgm:spPr>
      <dgm:t>
        <a:bodyPr/>
        <a:lstStyle/>
        <a:p>
          <a:r>
            <a:rPr lang="en-GB" b="0">
              <a:solidFill>
                <a:schemeClr val="bg1"/>
              </a:solidFill>
            </a:rPr>
            <a:t>Data storage</a:t>
          </a:r>
          <a:endParaRPr lang="en-SE" b="0">
            <a:solidFill>
              <a:schemeClr val="bg1"/>
            </a:solidFill>
          </a:endParaRPr>
        </a:p>
      </dgm:t>
    </dgm:pt>
    <dgm:pt modelId="{845ACBEB-B5F4-492B-8648-C5391D72B76B}" type="parTrans" cxnId="{ADA08E8E-12A9-4546-88A4-C5D50A2E1CD0}">
      <dgm:prSet/>
      <dgm:spPr/>
      <dgm:t>
        <a:bodyPr/>
        <a:lstStyle/>
        <a:p>
          <a:endParaRPr lang="en-SE"/>
        </a:p>
      </dgm:t>
    </dgm:pt>
    <dgm:pt modelId="{3DF6DD22-5D7C-4C63-994D-51EFCDAF3762}" type="sibTrans" cxnId="{ADA08E8E-12A9-4546-88A4-C5D50A2E1CD0}">
      <dgm:prSet/>
      <dgm:spPr/>
      <dgm:t>
        <a:bodyPr/>
        <a:lstStyle/>
        <a:p>
          <a:endParaRPr lang="en-SE"/>
        </a:p>
      </dgm:t>
    </dgm:pt>
    <dgm:pt modelId="{EF4A56AC-4ACA-4D0C-B7B6-92F2AE4473D3}">
      <dgm:prSet/>
      <dgm:spPr>
        <a:solidFill>
          <a:schemeClr val="bg1">
            <a:lumMod val="50000"/>
          </a:schemeClr>
        </a:solidFill>
      </dgm:spPr>
      <dgm:t>
        <a:bodyPr/>
        <a:lstStyle/>
        <a:p>
          <a:r>
            <a:rPr lang="en-GB" b="0" dirty="0">
              <a:solidFill>
                <a:schemeClr val="bg1"/>
              </a:solidFill>
            </a:rPr>
            <a:t>ETL</a:t>
          </a:r>
          <a:endParaRPr lang="en-SE" b="0" dirty="0">
            <a:solidFill>
              <a:schemeClr val="bg1"/>
            </a:solidFill>
          </a:endParaRPr>
        </a:p>
      </dgm:t>
    </dgm:pt>
    <dgm:pt modelId="{D57A2DAA-F9A9-42F4-B338-D2BA0D4FFCE3}" type="parTrans" cxnId="{6A83C7F8-3C4A-4E54-84FF-A17E1A740B24}">
      <dgm:prSet/>
      <dgm:spPr/>
      <dgm:t>
        <a:bodyPr/>
        <a:lstStyle/>
        <a:p>
          <a:endParaRPr lang="en-SE"/>
        </a:p>
      </dgm:t>
    </dgm:pt>
    <dgm:pt modelId="{A0B9CFA8-075C-48F0-A03D-B6CCED904F1F}" type="sibTrans" cxnId="{6A83C7F8-3C4A-4E54-84FF-A17E1A740B24}">
      <dgm:prSet/>
      <dgm:spPr/>
      <dgm:t>
        <a:bodyPr/>
        <a:lstStyle/>
        <a:p>
          <a:endParaRPr lang="en-SE"/>
        </a:p>
      </dgm:t>
    </dgm:pt>
    <dgm:pt modelId="{B601C740-C23F-4FFA-B31A-20920AF1E8DC}">
      <dgm:prSet/>
      <dgm:spPr>
        <a:solidFill>
          <a:schemeClr val="bg1">
            <a:lumMod val="50000"/>
          </a:schemeClr>
        </a:solidFill>
      </dgm:spPr>
      <dgm:t>
        <a:bodyPr/>
        <a:lstStyle/>
        <a:p>
          <a:r>
            <a:rPr lang="en-GB" b="0">
              <a:solidFill>
                <a:schemeClr val="bg1"/>
              </a:solidFill>
            </a:rPr>
            <a:t>Data warehousing</a:t>
          </a:r>
          <a:endParaRPr lang="en-SE" b="0">
            <a:solidFill>
              <a:schemeClr val="bg1"/>
            </a:solidFill>
          </a:endParaRPr>
        </a:p>
      </dgm:t>
    </dgm:pt>
    <dgm:pt modelId="{1EBD7E0F-FEF0-4A4E-9F3B-8B659EA725AA}" type="parTrans" cxnId="{DBB8C06D-D26A-468D-B6EE-533DF9B91A40}">
      <dgm:prSet/>
      <dgm:spPr/>
      <dgm:t>
        <a:bodyPr/>
        <a:lstStyle/>
        <a:p>
          <a:endParaRPr lang="en-SE"/>
        </a:p>
      </dgm:t>
    </dgm:pt>
    <dgm:pt modelId="{A31F3F1A-8B63-475F-AD68-21072586AE36}" type="sibTrans" cxnId="{DBB8C06D-D26A-468D-B6EE-533DF9B91A40}">
      <dgm:prSet/>
      <dgm:spPr/>
      <dgm:t>
        <a:bodyPr/>
        <a:lstStyle/>
        <a:p>
          <a:endParaRPr lang="en-SE"/>
        </a:p>
      </dgm:t>
    </dgm:pt>
    <dgm:pt modelId="{E334A402-993F-4D7D-9DE1-6E3CC9DE2543}">
      <dgm:prSet/>
      <dgm:spPr>
        <a:solidFill>
          <a:schemeClr val="bg1">
            <a:lumMod val="50000"/>
          </a:schemeClr>
        </a:solidFill>
      </dgm:spPr>
      <dgm:t>
        <a:bodyPr/>
        <a:lstStyle/>
        <a:p>
          <a:r>
            <a:rPr lang="en-GB" b="0" dirty="0">
              <a:solidFill>
                <a:schemeClr val="bg1"/>
              </a:solidFill>
            </a:rPr>
            <a:t>Data visualization</a:t>
          </a:r>
          <a:endParaRPr lang="en-SE" b="0" dirty="0">
            <a:solidFill>
              <a:schemeClr val="bg1"/>
            </a:solidFill>
          </a:endParaRPr>
        </a:p>
      </dgm:t>
    </dgm:pt>
    <dgm:pt modelId="{7A445C90-85F9-4D95-8107-E7142A1260ED}" type="parTrans" cxnId="{1B4916EF-55B7-4117-BA2F-09F78C770716}">
      <dgm:prSet/>
      <dgm:spPr/>
      <dgm:t>
        <a:bodyPr/>
        <a:lstStyle/>
        <a:p>
          <a:endParaRPr lang="en-SE"/>
        </a:p>
      </dgm:t>
    </dgm:pt>
    <dgm:pt modelId="{F42BB374-EADA-4D11-9B72-BF785D13CE3E}" type="sibTrans" cxnId="{1B4916EF-55B7-4117-BA2F-09F78C770716}">
      <dgm:prSet/>
      <dgm:spPr/>
      <dgm:t>
        <a:bodyPr/>
        <a:lstStyle/>
        <a:p>
          <a:endParaRPr lang="en-SE"/>
        </a:p>
      </dgm:t>
    </dgm:pt>
    <dgm:pt modelId="{918103ED-D1FA-45AA-81C0-A7BD9E67948C}" type="pres">
      <dgm:prSet presAssocID="{C637F837-CA6A-4601-A8DB-8A0786216572}" presName="Name0" presStyleCnt="0">
        <dgm:presLayoutVars>
          <dgm:dir/>
          <dgm:animLvl val="lvl"/>
          <dgm:resizeHandles val="exact"/>
        </dgm:presLayoutVars>
      </dgm:prSet>
      <dgm:spPr/>
    </dgm:pt>
    <dgm:pt modelId="{5B8399F3-B105-4187-8E22-EB841220581F}" type="pres">
      <dgm:prSet presAssocID="{CBF3515E-A774-49F2-91FE-2AD4B61B80D7}" presName="linNode" presStyleCnt="0"/>
      <dgm:spPr/>
    </dgm:pt>
    <dgm:pt modelId="{74DEB1DD-95FA-4803-B7A3-B3A5C8052912}" type="pres">
      <dgm:prSet presAssocID="{CBF3515E-A774-49F2-91FE-2AD4B61B80D7}" presName="parentText" presStyleLbl="node1" presStyleIdx="0" presStyleCnt="3" custScaleX="151995">
        <dgm:presLayoutVars>
          <dgm:chMax val="1"/>
          <dgm:bulletEnabled val="1"/>
        </dgm:presLayoutVars>
      </dgm:prSet>
      <dgm:spPr/>
    </dgm:pt>
    <dgm:pt modelId="{0A915CDC-80BB-422B-9C8E-AB79E675BB0B}" type="pres">
      <dgm:prSet presAssocID="{A7A7C3BE-86DA-497E-B705-B150E3F8B41A}" presName="sp" presStyleCnt="0"/>
      <dgm:spPr/>
    </dgm:pt>
    <dgm:pt modelId="{31F18F26-92D7-4DE3-B9BC-E34BD5A69DC5}" type="pres">
      <dgm:prSet presAssocID="{8EF73645-EE38-4673-B529-5EB577D69456}" presName="linNode" presStyleCnt="0"/>
      <dgm:spPr/>
    </dgm:pt>
    <dgm:pt modelId="{BA358EA5-A229-4C37-AA27-C2E088B824E3}" type="pres">
      <dgm:prSet presAssocID="{8EF73645-EE38-4673-B529-5EB577D69456}" presName="parentText" presStyleLbl="node1" presStyleIdx="1" presStyleCnt="3" custScaleX="214976">
        <dgm:presLayoutVars>
          <dgm:chMax val="1"/>
          <dgm:bulletEnabled val="1"/>
        </dgm:presLayoutVars>
      </dgm:prSet>
      <dgm:spPr/>
    </dgm:pt>
    <dgm:pt modelId="{5748C563-D942-4864-A631-B3FD05349AEE}" type="pres">
      <dgm:prSet presAssocID="{8EF73645-EE38-4673-B529-5EB577D69456}" presName="descendantText" presStyleLbl="alignAccFollowNode1" presStyleIdx="0" presStyleCnt="2">
        <dgm:presLayoutVars>
          <dgm:bulletEnabled val="1"/>
        </dgm:presLayoutVars>
      </dgm:prSet>
      <dgm:spPr/>
    </dgm:pt>
    <dgm:pt modelId="{3B3B2653-E433-4592-AAD2-390433D1ECA2}" type="pres">
      <dgm:prSet presAssocID="{57EF70ED-6D8A-4F63-9981-78A15375A4EC}" presName="sp" presStyleCnt="0"/>
      <dgm:spPr/>
    </dgm:pt>
    <dgm:pt modelId="{89641699-12C6-4C3C-90DF-C01A40E32718}" type="pres">
      <dgm:prSet presAssocID="{45353590-847D-4967-8B63-D97AE07F2DB7}" presName="linNode" presStyleCnt="0"/>
      <dgm:spPr/>
    </dgm:pt>
    <dgm:pt modelId="{B31DC92C-77CC-4F01-99EB-96E736ED6AAE}" type="pres">
      <dgm:prSet presAssocID="{45353590-847D-4967-8B63-D97AE07F2DB7}" presName="parentText" presStyleLbl="node1" presStyleIdx="2" presStyleCnt="3" custScaleX="214389">
        <dgm:presLayoutVars>
          <dgm:chMax val="1"/>
          <dgm:bulletEnabled val="1"/>
        </dgm:presLayoutVars>
      </dgm:prSet>
      <dgm:spPr/>
    </dgm:pt>
    <dgm:pt modelId="{2543C1DE-989C-4739-89E5-3C135F434AD1}" type="pres">
      <dgm:prSet presAssocID="{45353590-847D-4967-8B63-D97AE07F2DB7}" presName="descendantText" presStyleLbl="alignAccFollowNode1" presStyleIdx="1" presStyleCnt="2">
        <dgm:presLayoutVars>
          <dgm:bulletEnabled val="1"/>
        </dgm:presLayoutVars>
      </dgm:prSet>
      <dgm:spPr/>
    </dgm:pt>
  </dgm:ptLst>
  <dgm:cxnLst>
    <dgm:cxn modelId="{11C11809-EC55-475E-B082-8536AB7B2E96}" type="presOf" srcId="{E334A402-993F-4D7D-9DE1-6E3CC9DE2543}" destId="{2543C1DE-989C-4739-89E5-3C135F434AD1}" srcOrd="0" destOrd="3" presId="urn:microsoft.com/office/officeart/2005/8/layout/vList5"/>
    <dgm:cxn modelId="{11E8780F-B544-4B21-944C-3B73833F2104}" type="presOf" srcId="{B601C740-C23F-4FFA-B31A-20920AF1E8DC}" destId="{2543C1DE-989C-4739-89E5-3C135F434AD1}" srcOrd="0" destOrd="2" presId="urn:microsoft.com/office/officeart/2005/8/layout/vList5"/>
    <dgm:cxn modelId="{52293B1B-EADA-4BF0-81F2-D0C157A5CA6B}" type="presOf" srcId="{C637F837-CA6A-4601-A8DB-8A0786216572}" destId="{918103ED-D1FA-45AA-81C0-A7BD9E67948C}" srcOrd="0" destOrd="0" presId="urn:microsoft.com/office/officeart/2005/8/layout/vList5"/>
    <dgm:cxn modelId="{A4000F33-184B-421F-A372-AC3412147B74}" type="presOf" srcId="{8EF73645-EE38-4673-B529-5EB577D69456}" destId="{BA358EA5-A229-4C37-AA27-C2E088B824E3}" srcOrd="0" destOrd="0" presId="urn:microsoft.com/office/officeart/2005/8/layout/vList5"/>
    <dgm:cxn modelId="{A0A07240-AD14-4B48-B776-777FBDA5998E}" srcId="{C637F837-CA6A-4601-A8DB-8A0786216572}" destId="{CBF3515E-A774-49F2-91FE-2AD4B61B80D7}" srcOrd="0" destOrd="0" parTransId="{8AF78AD3-1162-47C2-A570-FD7F3CA872D6}" sibTransId="{A7A7C3BE-86DA-497E-B705-B150E3F8B41A}"/>
    <dgm:cxn modelId="{6B424B41-FB37-425F-AAF0-AF131ADF52E8}" srcId="{8EF73645-EE38-4673-B529-5EB577D69456}" destId="{539D9286-481A-4AAF-8EF4-9B85602D0C46}" srcOrd="0" destOrd="0" parTransId="{0E4EF7C8-5A22-43C4-8FF6-B1AFF2125181}" sibTransId="{0307FDD4-B089-47D0-BD31-6821DF724258}"/>
    <dgm:cxn modelId="{55C00C44-8180-4FDA-BF3D-9C0D8AD1DBB6}" type="presOf" srcId="{AD121307-C87C-4009-A4FE-1AD03C8194E5}" destId="{2543C1DE-989C-4739-89E5-3C135F434AD1}" srcOrd="0" destOrd="0" presId="urn:microsoft.com/office/officeart/2005/8/layout/vList5"/>
    <dgm:cxn modelId="{8FC4FF67-7C33-49A8-A41E-9BE54AC5059E}" type="presOf" srcId="{539D9286-481A-4AAF-8EF4-9B85602D0C46}" destId="{5748C563-D942-4864-A631-B3FD05349AEE}" srcOrd="0" destOrd="0" presId="urn:microsoft.com/office/officeart/2005/8/layout/vList5"/>
    <dgm:cxn modelId="{0AE87E49-6CF8-4F2F-AC42-2835C003883A}" type="presOf" srcId="{45353590-847D-4967-8B63-D97AE07F2DB7}" destId="{B31DC92C-77CC-4F01-99EB-96E736ED6AAE}" srcOrd="0" destOrd="0" presId="urn:microsoft.com/office/officeart/2005/8/layout/vList5"/>
    <dgm:cxn modelId="{DBB8C06D-D26A-468D-B6EE-533DF9B91A40}" srcId="{45353590-847D-4967-8B63-D97AE07F2DB7}" destId="{B601C740-C23F-4FFA-B31A-20920AF1E8DC}" srcOrd="2" destOrd="0" parTransId="{1EBD7E0F-FEF0-4A4E-9F3B-8B659EA725AA}" sibTransId="{A31F3F1A-8B63-475F-AD68-21072586AE36}"/>
    <dgm:cxn modelId="{0B3E2C76-0144-463B-81D2-CE69421CCA00}" type="presOf" srcId="{CBF3515E-A774-49F2-91FE-2AD4B61B80D7}" destId="{74DEB1DD-95FA-4803-B7A3-B3A5C8052912}" srcOrd="0" destOrd="0" presId="urn:microsoft.com/office/officeart/2005/8/layout/vList5"/>
    <dgm:cxn modelId="{23D7A47F-49FF-42C8-AFA7-D304F25ABD8E}" type="presOf" srcId="{EF4A56AC-4ACA-4D0C-B7B6-92F2AE4473D3}" destId="{2543C1DE-989C-4739-89E5-3C135F434AD1}" srcOrd="0" destOrd="1" presId="urn:microsoft.com/office/officeart/2005/8/layout/vList5"/>
    <dgm:cxn modelId="{DBE19084-D530-45CB-BA90-C46BA8648B31}" type="presOf" srcId="{ECC8AC8C-8C06-43ED-BE25-21CAB8CA8CFD}" destId="{5748C563-D942-4864-A631-B3FD05349AEE}" srcOrd="0" destOrd="1" presId="urn:microsoft.com/office/officeart/2005/8/layout/vList5"/>
    <dgm:cxn modelId="{ADA08E8E-12A9-4546-88A4-C5D50A2E1CD0}" srcId="{45353590-847D-4967-8B63-D97AE07F2DB7}" destId="{AD121307-C87C-4009-A4FE-1AD03C8194E5}" srcOrd="0" destOrd="0" parTransId="{845ACBEB-B5F4-492B-8648-C5391D72B76B}" sibTransId="{3DF6DD22-5D7C-4C63-994D-51EFCDAF3762}"/>
    <dgm:cxn modelId="{E467338F-77CA-4AB7-81D3-99B09EE482E8}" srcId="{8EF73645-EE38-4673-B529-5EB577D69456}" destId="{ECC8AC8C-8C06-43ED-BE25-21CAB8CA8CFD}" srcOrd="1" destOrd="0" parTransId="{DD10D2CC-59AD-401A-A4E2-D984BD6F56A4}" sibTransId="{28F96048-E37E-4869-96DE-80D3290D59A4}"/>
    <dgm:cxn modelId="{EA0CD7EE-DBFA-4023-87D8-1D2FEF153A4F}" srcId="{C637F837-CA6A-4601-A8DB-8A0786216572}" destId="{8EF73645-EE38-4673-B529-5EB577D69456}" srcOrd="1" destOrd="0" parTransId="{57C5E4F9-9DED-43D0-ACE2-B66D77B5A81E}" sibTransId="{57EF70ED-6D8A-4F63-9981-78A15375A4EC}"/>
    <dgm:cxn modelId="{1B4916EF-55B7-4117-BA2F-09F78C770716}" srcId="{45353590-847D-4967-8B63-D97AE07F2DB7}" destId="{E334A402-993F-4D7D-9DE1-6E3CC9DE2543}" srcOrd="3" destOrd="0" parTransId="{7A445C90-85F9-4D95-8107-E7142A1260ED}" sibTransId="{F42BB374-EADA-4D11-9B72-BF785D13CE3E}"/>
    <dgm:cxn modelId="{C8716AF8-7587-4183-8C75-55A1E5D08701}" srcId="{C637F837-CA6A-4601-A8DB-8A0786216572}" destId="{45353590-847D-4967-8B63-D97AE07F2DB7}" srcOrd="2" destOrd="0" parTransId="{5D26996E-5F82-4546-910B-12742B2E5857}" sibTransId="{C6181FFC-8528-4D2A-B046-CD8B8BD46E98}"/>
    <dgm:cxn modelId="{6A83C7F8-3C4A-4E54-84FF-A17E1A740B24}" srcId="{45353590-847D-4967-8B63-D97AE07F2DB7}" destId="{EF4A56AC-4ACA-4D0C-B7B6-92F2AE4473D3}" srcOrd="1" destOrd="0" parTransId="{D57A2DAA-F9A9-42F4-B338-D2BA0D4FFCE3}" sibTransId="{A0B9CFA8-075C-48F0-A03D-B6CCED904F1F}"/>
    <dgm:cxn modelId="{08EC3AA6-BD34-4781-9B43-47CE36016E30}" type="presParOf" srcId="{918103ED-D1FA-45AA-81C0-A7BD9E67948C}" destId="{5B8399F3-B105-4187-8E22-EB841220581F}" srcOrd="0" destOrd="0" presId="urn:microsoft.com/office/officeart/2005/8/layout/vList5"/>
    <dgm:cxn modelId="{7A39F8EE-9530-4ACA-9714-A1A7439C825D}" type="presParOf" srcId="{5B8399F3-B105-4187-8E22-EB841220581F}" destId="{74DEB1DD-95FA-4803-B7A3-B3A5C8052912}" srcOrd="0" destOrd="0" presId="urn:microsoft.com/office/officeart/2005/8/layout/vList5"/>
    <dgm:cxn modelId="{B340B51F-4E76-402D-88F4-F8F3239F875B}" type="presParOf" srcId="{918103ED-D1FA-45AA-81C0-A7BD9E67948C}" destId="{0A915CDC-80BB-422B-9C8E-AB79E675BB0B}" srcOrd="1" destOrd="0" presId="urn:microsoft.com/office/officeart/2005/8/layout/vList5"/>
    <dgm:cxn modelId="{D5852CE3-20DC-4AC3-B487-56D17AFDB266}" type="presParOf" srcId="{918103ED-D1FA-45AA-81C0-A7BD9E67948C}" destId="{31F18F26-92D7-4DE3-B9BC-E34BD5A69DC5}" srcOrd="2" destOrd="0" presId="urn:microsoft.com/office/officeart/2005/8/layout/vList5"/>
    <dgm:cxn modelId="{783C86B8-96D3-4DAC-9CBD-E4824C6B2892}" type="presParOf" srcId="{31F18F26-92D7-4DE3-B9BC-E34BD5A69DC5}" destId="{BA358EA5-A229-4C37-AA27-C2E088B824E3}" srcOrd="0" destOrd="0" presId="urn:microsoft.com/office/officeart/2005/8/layout/vList5"/>
    <dgm:cxn modelId="{0843673F-2C7A-4D21-ACB1-FCEB56FAA51D}" type="presParOf" srcId="{31F18F26-92D7-4DE3-B9BC-E34BD5A69DC5}" destId="{5748C563-D942-4864-A631-B3FD05349AEE}" srcOrd="1" destOrd="0" presId="urn:microsoft.com/office/officeart/2005/8/layout/vList5"/>
    <dgm:cxn modelId="{EB7FD2C6-BFB6-4FE5-92A3-F06D32B2C39B}" type="presParOf" srcId="{918103ED-D1FA-45AA-81C0-A7BD9E67948C}" destId="{3B3B2653-E433-4592-AAD2-390433D1ECA2}" srcOrd="3" destOrd="0" presId="urn:microsoft.com/office/officeart/2005/8/layout/vList5"/>
    <dgm:cxn modelId="{12233799-320B-4E7F-A9A0-D20CD5EC663C}" type="presParOf" srcId="{918103ED-D1FA-45AA-81C0-A7BD9E67948C}" destId="{89641699-12C6-4C3C-90DF-C01A40E32718}" srcOrd="4" destOrd="0" presId="urn:microsoft.com/office/officeart/2005/8/layout/vList5"/>
    <dgm:cxn modelId="{17B82DCF-FE85-456E-B7D8-5CA5B431338F}" type="presParOf" srcId="{89641699-12C6-4C3C-90DF-C01A40E32718}" destId="{B31DC92C-77CC-4F01-99EB-96E736ED6AAE}" srcOrd="0" destOrd="0" presId="urn:microsoft.com/office/officeart/2005/8/layout/vList5"/>
    <dgm:cxn modelId="{555AC325-2BAF-4995-BA37-41D459274292}" type="presParOf" srcId="{89641699-12C6-4C3C-90DF-C01A40E32718}" destId="{2543C1DE-989C-4739-89E5-3C135F434AD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A3D113-B5A5-4529-8D79-938D698B583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6A3BA635-9923-4EFA-B1FB-EC11DD0F8493}">
      <dgm:prSet/>
      <dgm:spPr>
        <a:solidFill>
          <a:schemeClr val="bg1">
            <a:lumMod val="50000"/>
          </a:schemeClr>
        </a:solidFill>
      </dgm:spPr>
      <dgm:t>
        <a:bodyPr/>
        <a:lstStyle/>
        <a:p>
          <a:r>
            <a:rPr lang="en-GB" b="0" dirty="0"/>
            <a:t>Informed Decision-Making</a:t>
          </a:r>
          <a:endParaRPr lang="en-SE" b="0" dirty="0"/>
        </a:p>
      </dgm:t>
    </dgm:pt>
    <dgm:pt modelId="{A42AACF5-EF91-476E-8FDB-9133AB455C12}" type="parTrans" cxnId="{09BF1A0F-4967-4C90-9F6E-5D983FE96651}">
      <dgm:prSet/>
      <dgm:spPr/>
      <dgm:t>
        <a:bodyPr/>
        <a:lstStyle/>
        <a:p>
          <a:endParaRPr lang="en-SE"/>
        </a:p>
      </dgm:t>
    </dgm:pt>
    <dgm:pt modelId="{33FA6B0E-7145-4CA7-A013-4FD42C67E969}" type="sibTrans" cxnId="{09BF1A0F-4967-4C90-9F6E-5D983FE96651}">
      <dgm:prSet/>
      <dgm:spPr/>
      <dgm:t>
        <a:bodyPr/>
        <a:lstStyle/>
        <a:p>
          <a:endParaRPr lang="en-SE"/>
        </a:p>
      </dgm:t>
    </dgm:pt>
    <dgm:pt modelId="{D8AD3F18-C949-436B-B300-CAA0B4C5F82D}">
      <dgm:prSet/>
      <dgm:spPr>
        <a:solidFill>
          <a:schemeClr val="bg1">
            <a:lumMod val="50000"/>
          </a:schemeClr>
        </a:solidFill>
      </dgm:spPr>
      <dgm:t>
        <a:bodyPr/>
        <a:lstStyle/>
        <a:p>
          <a:r>
            <a:rPr lang="en-GB" b="0"/>
            <a:t>Competitive Advantage</a:t>
          </a:r>
          <a:endParaRPr lang="en-SE" b="0"/>
        </a:p>
      </dgm:t>
    </dgm:pt>
    <dgm:pt modelId="{F01C00FE-A034-41D8-BBD6-A90F6930DDE9}" type="parTrans" cxnId="{A58CF9CF-439B-4901-B845-3039913D57C0}">
      <dgm:prSet/>
      <dgm:spPr/>
      <dgm:t>
        <a:bodyPr/>
        <a:lstStyle/>
        <a:p>
          <a:endParaRPr lang="en-SE"/>
        </a:p>
      </dgm:t>
    </dgm:pt>
    <dgm:pt modelId="{88002CAD-2776-4F03-A258-DAAB3C9B4B38}" type="sibTrans" cxnId="{A58CF9CF-439B-4901-B845-3039913D57C0}">
      <dgm:prSet/>
      <dgm:spPr/>
      <dgm:t>
        <a:bodyPr/>
        <a:lstStyle/>
        <a:p>
          <a:endParaRPr lang="en-SE"/>
        </a:p>
      </dgm:t>
    </dgm:pt>
    <dgm:pt modelId="{4CD884FA-326C-4F43-916D-85E04FBD3448}">
      <dgm:prSet/>
      <dgm:spPr>
        <a:solidFill>
          <a:schemeClr val="bg1">
            <a:lumMod val="50000"/>
          </a:schemeClr>
        </a:solidFill>
      </dgm:spPr>
      <dgm:t>
        <a:bodyPr/>
        <a:lstStyle/>
        <a:p>
          <a:r>
            <a:rPr lang="en-GB" b="0"/>
            <a:t>Improved Operational Efficiency</a:t>
          </a:r>
          <a:endParaRPr lang="en-SE" b="0"/>
        </a:p>
      </dgm:t>
    </dgm:pt>
    <dgm:pt modelId="{0F389DCE-889E-4DF7-BA0F-0538A66D48FE}" type="parTrans" cxnId="{6AB5CA80-DA10-4377-97DD-6BBB4B7A726F}">
      <dgm:prSet/>
      <dgm:spPr/>
      <dgm:t>
        <a:bodyPr/>
        <a:lstStyle/>
        <a:p>
          <a:endParaRPr lang="en-SE"/>
        </a:p>
      </dgm:t>
    </dgm:pt>
    <dgm:pt modelId="{2E4208C6-3548-42A3-AD3C-9FEBF2CDB9E0}" type="sibTrans" cxnId="{6AB5CA80-DA10-4377-97DD-6BBB4B7A726F}">
      <dgm:prSet/>
      <dgm:spPr/>
      <dgm:t>
        <a:bodyPr/>
        <a:lstStyle/>
        <a:p>
          <a:endParaRPr lang="en-SE"/>
        </a:p>
      </dgm:t>
    </dgm:pt>
    <dgm:pt modelId="{9E3AC07A-0405-4EB3-B7F7-D7DB34AEF755}">
      <dgm:prSet/>
      <dgm:spPr>
        <a:solidFill>
          <a:schemeClr val="bg1">
            <a:lumMod val="50000"/>
          </a:schemeClr>
        </a:solidFill>
      </dgm:spPr>
      <dgm:t>
        <a:bodyPr/>
        <a:lstStyle/>
        <a:p>
          <a:r>
            <a:rPr lang="en-GB" b="0" dirty="0"/>
            <a:t>Enhanced Customer Experience</a:t>
          </a:r>
          <a:endParaRPr lang="en-SE" b="0" dirty="0"/>
        </a:p>
      </dgm:t>
    </dgm:pt>
    <dgm:pt modelId="{0A27E041-61C0-4780-AC67-68B8504832E1}" type="parTrans" cxnId="{49511325-A0E6-47D3-9421-1E4469AD7246}">
      <dgm:prSet/>
      <dgm:spPr/>
      <dgm:t>
        <a:bodyPr/>
        <a:lstStyle/>
        <a:p>
          <a:endParaRPr lang="en-SE"/>
        </a:p>
      </dgm:t>
    </dgm:pt>
    <dgm:pt modelId="{8FDD6786-7D9E-4363-838C-92CA9BFCF02C}" type="sibTrans" cxnId="{49511325-A0E6-47D3-9421-1E4469AD7246}">
      <dgm:prSet/>
      <dgm:spPr/>
      <dgm:t>
        <a:bodyPr/>
        <a:lstStyle/>
        <a:p>
          <a:endParaRPr lang="en-SE"/>
        </a:p>
      </dgm:t>
    </dgm:pt>
    <dgm:pt modelId="{EA9E51AC-8D19-4CD0-BD94-F7FF1FB424CF}">
      <dgm:prSet/>
      <dgm:spPr>
        <a:solidFill>
          <a:schemeClr val="bg1">
            <a:lumMod val="50000"/>
          </a:schemeClr>
        </a:solidFill>
      </dgm:spPr>
      <dgm:t>
        <a:bodyPr/>
        <a:lstStyle/>
        <a:p>
          <a:r>
            <a:rPr lang="en-GB" b="0"/>
            <a:t>Risk Management</a:t>
          </a:r>
          <a:endParaRPr lang="en-SE" b="0"/>
        </a:p>
      </dgm:t>
    </dgm:pt>
    <dgm:pt modelId="{C2D76656-CEBD-48FD-8E3A-5BE6A8B26842}" type="parTrans" cxnId="{CF8B2C2B-D9E9-46B7-BB64-4041C2D96545}">
      <dgm:prSet/>
      <dgm:spPr/>
      <dgm:t>
        <a:bodyPr/>
        <a:lstStyle/>
        <a:p>
          <a:endParaRPr lang="en-SE"/>
        </a:p>
      </dgm:t>
    </dgm:pt>
    <dgm:pt modelId="{EBAF45AF-A983-4952-8563-96683F7C069A}" type="sibTrans" cxnId="{CF8B2C2B-D9E9-46B7-BB64-4041C2D96545}">
      <dgm:prSet/>
      <dgm:spPr/>
      <dgm:t>
        <a:bodyPr/>
        <a:lstStyle/>
        <a:p>
          <a:endParaRPr lang="en-SE"/>
        </a:p>
      </dgm:t>
    </dgm:pt>
    <dgm:pt modelId="{2BFF535F-B173-4134-BDE8-F4D312C5BA4C}">
      <dgm:prSet/>
      <dgm:spPr>
        <a:solidFill>
          <a:schemeClr val="bg1">
            <a:lumMod val="50000"/>
          </a:schemeClr>
        </a:solidFill>
      </dgm:spPr>
      <dgm:t>
        <a:bodyPr/>
        <a:lstStyle/>
        <a:p>
          <a:r>
            <a:rPr lang="en-GB" b="0"/>
            <a:t>Performance Monitoring</a:t>
          </a:r>
          <a:endParaRPr lang="en-SE" b="0"/>
        </a:p>
      </dgm:t>
    </dgm:pt>
    <dgm:pt modelId="{DAA2CEF9-62E1-4285-B64F-AADBF2E5DA20}" type="parTrans" cxnId="{48CCF1EC-7F34-4D9F-920D-2DF3AE1D04EA}">
      <dgm:prSet/>
      <dgm:spPr/>
      <dgm:t>
        <a:bodyPr/>
        <a:lstStyle/>
        <a:p>
          <a:endParaRPr lang="en-SE"/>
        </a:p>
      </dgm:t>
    </dgm:pt>
    <dgm:pt modelId="{6BEF4836-723A-4F9A-8B2D-2F26D1CCF839}" type="sibTrans" cxnId="{48CCF1EC-7F34-4D9F-920D-2DF3AE1D04EA}">
      <dgm:prSet/>
      <dgm:spPr/>
      <dgm:t>
        <a:bodyPr/>
        <a:lstStyle/>
        <a:p>
          <a:endParaRPr lang="en-SE"/>
        </a:p>
      </dgm:t>
    </dgm:pt>
    <dgm:pt modelId="{D2A8A20E-1B28-4389-9F48-85F5C2210001}" type="pres">
      <dgm:prSet presAssocID="{D7A3D113-B5A5-4529-8D79-938D698B5837}" presName="Name0" presStyleCnt="0">
        <dgm:presLayoutVars>
          <dgm:dir/>
          <dgm:animLvl val="lvl"/>
          <dgm:resizeHandles val="exact"/>
        </dgm:presLayoutVars>
      </dgm:prSet>
      <dgm:spPr/>
    </dgm:pt>
    <dgm:pt modelId="{ED368460-0B71-400A-9271-40FBF16FE74D}" type="pres">
      <dgm:prSet presAssocID="{6A3BA635-9923-4EFA-B1FB-EC11DD0F8493}" presName="linNode" presStyleCnt="0"/>
      <dgm:spPr/>
    </dgm:pt>
    <dgm:pt modelId="{D4037FD8-A3DD-4C16-BB09-090B12D8637E}" type="pres">
      <dgm:prSet presAssocID="{6A3BA635-9923-4EFA-B1FB-EC11DD0F8493}" presName="parentText" presStyleLbl="node1" presStyleIdx="0" presStyleCnt="6" custScaleX="145103">
        <dgm:presLayoutVars>
          <dgm:chMax val="1"/>
          <dgm:bulletEnabled val="1"/>
        </dgm:presLayoutVars>
      </dgm:prSet>
      <dgm:spPr/>
    </dgm:pt>
    <dgm:pt modelId="{336B46B2-6012-4DDA-AF6C-C41374334FB3}" type="pres">
      <dgm:prSet presAssocID="{33FA6B0E-7145-4CA7-A013-4FD42C67E969}" presName="sp" presStyleCnt="0"/>
      <dgm:spPr/>
    </dgm:pt>
    <dgm:pt modelId="{B32F3477-AABF-44C7-95FD-34673FB2F6DF}" type="pres">
      <dgm:prSet presAssocID="{D8AD3F18-C949-436B-B300-CAA0B4C5F82D}" presName="linNode" presStyleCnt="0"/>
      <dgm:spPr/>
    </dgm:pt>
    <dgm:pt modelId="{CDA894C6-3692-4475-8E20-6D86C2F9D77E}" type="pres">
      <dgm:prSet presAssocID="{D8AD3F18-C949-436B-B300-CAA0B4C5F82D}" presName="parentText" presStyleLbl="node1" presStyleIdx="1" presStyleCnt="6" custScaleX="145103">
        <dgm:presLayoutVars>
          <dgm:chMax val="1"/>
          <dgm:bulletEnabled val="1"/>
        </dgm:presLayoutVars>
      </dgm:prSet>
      <dgm:spPr/>
    </dgm:pt>
    <dgm:pt modelId="{DB0E7746-2ADA-439F-87E5-79B3C14287C2}" type="pres">
      <dgm:prSet presAssocID="{88002CAD-2776-4F03-A258-DAAB3C9B4B38}" presName="sp" presStyleCnt="0"/>
      <dgm:spPr/>
    </dgm:pt>
    <dgm:pt modelId="{2A5A09AE-A960-4B86-AD04-2C41626ACAE2}" type="pres">
      <dgm:prSet presAssocID="{4CD884FA-326C-4F43-916D-85E04FBD3448}" presName="linNode" presStyleCnt="0"/>
      <dgm:spPr/>
    </dgm:pt>
    <dgm:pt modelId="{3BDADF6A-73BF-4DD7-A275-9E8A16F73D44}" type="pres">
      <dgm:prSet presAssocID="{4CD884FA-326C-4F43-916D-85E04FBD3448}" presName="parentText" presStyleLbl="node1" presStyleIdx="2" presStyleCnt="6" custScaleX="145103">
        <dgm:presLayoutVars>
          <dgm:chMax val="1"/>
          <dgm:bulletEnabled val="1"/>
        </dgm:presLayoutVars>
      </dgm:prSet>
      <dgm:spPr/>
    </dgm:pt>
    <dgm:pt modelId="{D70A570E-2B4D-41F8-9D89-4F3870CAF34A}" type="pres">
      <dgm:prSet presAssocID="{2E4208C6-3548-42A3-AD3C-9FEBF2CDB9E0}" presName="sp" presStyleCnt="0"/>
      <dgm:spPr/>
    </dgm:pt>
    <dgm:pt modelId="{4D45477B-E348-4089-BFB3-73AE19C735EE}" type="pres">
      <dgm:prSet presAssocID="{9E3AC07A-0405-4EB3-B7F7-D7DB34AEF755}" presName="linNode" presStyleCnt="0"/>
      <dgm:spPr/>
    </dgm:pt>
    <dgm:pt modelId="{E9CA1B13-C6B5-4DA7-AA05-E54CB1E85646}" type="pres">
      <dgm:prSet presAssocID="{9E3AC07A-0405-4EB3-B7F7-D7DB34AEF755}" presName="parentText" presStyleLbl="node1" presStyleIdx="3" presStyleCnt="6" custScaleX="145103">
        <dgm:presLayoutVars>
          <dgm:chMax val="1"/>
          <dgm:bulletEnabled val="1"/>
        </dgm:presLayoutVars>
      </dgm:prSet>
      <dgm:spPr/>
    </dgm:pt>
    <dgm:pt modelId="{B4DD9042-FE3E-4370-B759-010801E8E5F5}" type="pres">
      <dgm:prSet presAssocID="{8FDD6786-7D9E-4363-838C-92CA9BFCF02C}" presName="sp" presStyleCnt="0"/>
      <dgm:spPr/>
    </dgm:pt>
    <dgm:pt modelId="{8FDDE9B9-CF33-4D1F-AB2C-EA8E4B6485C8}" type="pres">
      <dgm:prSet presAssocID="{EA9E51AC-8D19-4CD0-BD94-F7FF1FB424CF}" presName="linNode" presStyleCnt="0"/>
      <dgm:spPr/>
    </dgm:pt>
    <dgm:pt modelId="{A6D6ED2A-7771-4463-B59C-FEBEA342A34D}" type="pres">
      <dgm:prSet presAssocID="{EA9E51AC-8D19-4CD0-BD94-F7FF1FB424CF}" presName="parentText" presStyleLbl="node1" presStyleIdx="4" presStyleCnt="6" custScaleX="145103">
        <dgm:presLayoutVars>
          <dgm:chMax val="1"/>
          <dgm:bulletEnabled val="1"/>
        </dgm:presLayoutVars>
      </dgm:prSet>
      <dgm:spPr/>
    </dgm:pt>
    <dgm:pt modelId="{F52C746B-21E5-40C6-95AE-BD96C614FCA5}" type="pres">
      <dgm:prSet presAssocID="{EBAF45AF-A983-4952-8563-96683F7C069A}" presName="sp" presStyleCnt="0"/>
      <dgm:spPr/>
    </dgm:pt>
    <dgm:pt modelId="{1D4435DD-1440-43FA-BF23-20C1D63DB861}" type="pres">
      <dgm:prSet presAssocID="{2BFF535F-B173-4134-BDE8-F4D312C5BA4C}" presName="linNode" presStyleCnt="0"/>
      <dgm:spPr/>
    </dgm:pt>
    <dgm:pt modelId="{1B756981-1CFD-4BFB-A01F-2895C093FA44}" type="pres">
      <dgm:prSet presAssocID="{2BFF535F-B173-4134-BDE8-F4D312C5BA4C}" presName="parentText" presStyleLbl="node1" presStyleIdx="5" presStyleCnt="6" custScaleX="145103">
        <dgm:presLayoutVars>
          <dgm:chMax val="1"/>
          <dgm:bulletEnabled val="1"/>
        </dgm:presLayoutVars>
      </dgm:prSet>
      <dgm:spPr/>
    </dgm:pt>
  </dgm:ptLst>
  <dgm:cxnLst>
    <dgm:cxn modelId="{8337720A-0B2F-437F-B00F-1235F119D597}" type="presOf" srcId="{EA9E51AC-8D19-4CD0-BD94-F7FF1FB424CF}" destId="{A6D6ED2A-7771-4463-B59C-FEBEA342A34D}" srcOrd="0" destOrd="0" presId="urn:microsoft.com/office/officeart/2005/8/layout/vList5"/>
    <dgm:cxn modelId="{09BF1A0F-4967-4C90-9F6E-5D983FE96651}" srcId="{D7A3D113-B5A5-4529-8D79-938D698B5837}" destId="{6A3BA635-9923-4EFA-B1FB-EC11DD0F8493}" srcOrd="0" destOrd="0" parTransId="{A42AACF5-EF91-476E-8FDB-9133AB455C12}" sibTransId="{33FA6B0E-7145-4CA7-A013-4FD42C67E969}"/>
    <dgm:cxn modelId="{49511325-A0E6-47D3-9421-1E4469AD7246}" srcId="{D7A3D113-B5A5-4529-8D79-938D698B5837}" destId="{9E3AC07A-0405-4EB3-B7F7-D7DB34AEF755}" srcOrd="3" destOrd="0" parTransId="{0A27E041-61C0-4780-AC67-68B8504832E1}" sibTransId="{8FDD6786-7D9E-4363-838C-92CA9BFCF02C}"/>
    <dgm:cxn modelId="{CF8B2C2B-D9E9-46B7-BB64-4041C2D96545}" srcId="{D7A3D113-B5A5-4529-8D79-938D698B5837}" destId="{EA9E51AC-8D19-4CD0-BD94-F7FF1FB424CF}" srcOrd="4" destOrd="0" parTransId="{C2D76656-CEBD-48FD-8E3A-5BE6A8B26842}" sibTransId="{EBAF45AF-A983-4952-8563-96683F7C069A}"/>
    <dgm:cxn modelId="{026F933A-E94F-4ECA-ABD9-890397F53617}" type="presOf" srcId="{D8AD3F18-C949-436B-B300-CAA0B4C5F82D}" destId="{CDA894C6-3692-4475-8E20-6D86C2F9D77E}" srcOrd="0" destOrd="0" presId="urn:microsoft.com/office/officeart/2005/8/layout/vList5"/>
    <dgm:cxn modelId="{C8E8AB71-E4DE-431C-8EF7-E4F81AC2BCD1}" type="presOf" srcId="{4CD884FA-326C-4F43-916D-85E04FBD3448}" destId="{3BDADF6A-73BF-4DD7-A275-9E8A16F73D44}" srcOrd="0" destOrd="0" presId="urn:microsoft.com/office/officeart/2005/8/layout/vList5"/>
    <dgm:cxn modelId="{6AB5CA80-DA10-4377-97DD-6BBB4B7A726F}" srcId="{D7A3D113-B5A5-4529-8D79-938D698B5837}" destId="{4CD884FA-326C-4F43-916D-85E04FBD3448}" srcOrd="2" destOrd="0" parTransId="{0F389DCE-889E-4DF7-BA0F-0538A66D48FE}" sibTransId="{2E4208C6-3548-42A3-AD3C-9FEBF2CDB9E0}"/>
    <dgm:cxn modelId="{CC4AEB8B-C9D6-41C7-BCF7-F447F2714304}" type="presOf" srcId="{9E3AC07A-0405-4EB3-B7F7-D7DB34AEF755}" destId="{E9CA1B13-C6B5-4DA7-AA05-E54CB1E85646}" srcOrd="0" destOrd="0" presId="urn:microsoft.com/office/officeart/2005/8/layout/vList5"/>
    <dgm:cxn modelId="{C4A903A9-6344-489F-87B6-E90E1F9C3A22}" type="presOf" srcId="{D7A3D113-B5A5-4529-8D79-938D698B5837}" destId="{D2A8A20E-1B28-4389-9F48-85F5C2210001}" srcOrd="0" destOrd="0" presId="urn:microsoft.com/office/officeart/2005/8/layout/vList5"/>
    <dgm:cxn modelId="{C631A9AA-39C9-421D-9921-9665D406B465}" type="presOf" srcId="{2BFF535F-B173-4134-BDE8-F4D312C5BA4C}" destId="{1B756981-1CFD-4BFB-A01F-2895C093FA44}" srcOrd="0" destOrd="0" presId="urn:microsoft.com/office/officeart/2005/8/layout/vList5"/>
    <dgm:cxn modelId="{C5B19DAE-3120-409E-A83A-091B3E7D417D}" type="presOf" srcId="{6A3BA635-9923-4EFA-B1FB-EC11DD0F8493}" destId="{D4037FD8-A3DD-4C16-BB09-090B12D8637E}" srcOrd="0" destOrd="0" presId="urn:microsoft.com/office/officeart/2005/8/layout/vList5"/>
    <dgm:cxn modelId="{A58CF9CF-439B-4901-B845-3039913D57C0}" srcId="{D7A3D113-B5A5-4529-8D79-938D698B5837}" destId="{D8AD3F18-C949-436B-B300-CAA0B4C5F82D}" srcOrd="1" destOrd="0" parTransId="{F01C00FE-A034-41D8-BBD6-A90F6930DDE9}" sibTransId="{88002CAD-2776-4F03-A258-DAAB3C9B4B38}"/>
    <dgm:cxn modelId="{48CCF1EC-7F34-4D9F-920D-2DF3AE1D04EA}" srcId="{D7A3D113-B5A5-4529-8D79-938D698B5837}" destId="{2BFF535F-B173-4134-BDE8-F4D312C5BA4C}" srcOrd="5" destOrd="0" parTransId="{DAA2CEF9-62E1-4285-B64F-AADBF2E5DA20}" sibTransId="{6BEF4836-723A-4F9A-8B2D-2F26D1CCF839}"/>
    <dgm:cxn modelId="{B7F2AECC-9D80-41B7-95AA-6999CE0E63C4}" type="presParOf" srcId="{D2A8A20E-1B28-4389-9F48-85F5C2210001}" destId="{ED368460-0B71-400A-9271-40FBF16FE74D}" srcOrd="0" destOrd="0" presId="urn:microsoft.com/office/officeart/2005/8/layout/vList5"/>
    <dgm:cxn modelId="{5A754AB9-0950-4AC2-8F81-C9334055A6C6}" type="presParOf" srcId="{ED368460-0B71-400A-9271-40FBF16FE74D}" destId="{D4037FD8-A3DD-4C16-BB09-090B12D8637E}" srcOrd="0" destOrd="0" presId="urn:microsoft.com/office/officeart/2005/8/layout/vList5"/>
    <dgm:cxn modelId="{922F9B8E-7C4F-40BB-8DDC-B11E3B68D47E}" type="presParOf" srcId="{D2A8A20E-1B28-4389-9F48-85F5C2210001}" destId="{336B46B2-6012-4DDA-AF6C-C41374334FB3}" srcOrd="1" destOrd="0" presId="urn:microsoft.com/office/officeart/2005/8/layout/vList5"/>
    <dgm:cxn modelId="{74C3258C-DF40-4716-8068-7770216DDBB7}" type="presParOf" srcId="{D2A8A20E-1B28-4389-9F48-85F5C2210001}" destId="{B32F3477-AABF-44C7-95FD-34673FB2F6DF}" srcOrd="2" destOrd="0" presId="urn:microsoft.com/office/officeart/2005/8/layout/vList5"/>
    <dgm:cxn modelId="{4C5C100D-B637-4C18-9636-C08AEB075D89}" type="presParOf" srcId="{B32F3477-AABF-44C7-95FD-34673FB2F6DF}" destId="{CDA894C6-3692-4475-8E20-6D86C2F9D77E}" srcOrd="0" destOrd="0" presId="urn:microsoft.com/office/officeart/2005/8/layout/vList5"/>
    <dgm:cxn modelId="{1450B6B2-96F1-4069-8B42-36B170AFDA06}" type="presParOf" srcId="{D2A8A20E-1B28-4389-9F48-85F5C2210001}" destId="{DB0E7746-2ADA-439F-87E5-79B3C14287C2}" srcOrd="3" destOrd="0" presId="urn:microsoft.com/office/officeart/2005/8/layout/vList5"/>
    <dgm:cxn modelId="{763A064F-CC1D-4915-B374-6DBBFAD1578B}" type="presParOf" srcId="{D2A8A20E-1B28-4389-9F48-85F5C2210001}" destId="{2A5A09AE-A960-4B86-AD04-2C41626ACAE2}" srcOrd="4" destOrd="0" presId="urn:microsoft.com/office/officeart/2005/8/layout/vList5"/>
    <dgm:cxn modelId="{053D6ED6-3E48-416B-88F4-C4447F323F59}" type="presParOf" srcId="{2A5A09AE-A960-4B86-AD04-2C41626ACAE2}" destId="{3BDADF6A-73BF-4DD7-A275-9E8A16F73D44}" srcOrd="0" destOrd="0" presId="urn:microsoft.com/office/officeart/2005/8/layout/vList5"/>
    <dgm:cxn modelId="{D1546E99-639E-4AD0-ABE7-2C1F7C4831A9}" type="presParOf" srcId="{D2A8A20E-1B28-4389-9F48-85F5C2210001}" destId="{D70A570E-2B4D-41F8-9D89-4F3870CAF34A}" srcOrd="5" destOrd="0" presId="urn:microsoft.com/office/officeart/2005/8/layout/vList5"/>
    <dgm:cxn modelId="{111C76AD-088F-4A80-A356-72E928A5CEED}" type="presParOf" srcId="{D2A8A20E-1B28-4389-9F48-85F5C2210001}" destId="{4D45477B-E348-4089-BFB3-73AE19C735EE}" srcOrd="6" destOrd="0" presId="urn:microsoft.com/office/officeart/2005/8/layout/vList5"/>
    <dgm:cxn modelId="{3AB15DD2-F72F-4A96-B502-20DA3DB2639B}" type="presParOf" srcId="{4D45477B-E348-4089-BFB3-73AE19C735EE}" destId="{E9CA1B13-C6B5-4DA7-AA05-E54CB1E85646}" srcOrd="0" destOrd="0" presId="urn:microsoft.com/office/officeart/2005/8/layout/vList5"/>
    <dgm:cxn modelId="{FDC7844C-D182-40E8-9806-D64599B48942}" type="presParOf" srcId="{D2A8A20E-1B28-4389-9F48-85F5C2210001}" destId="{B4DD9042-FE3E-4370-B759-010801E8E5F5}" srcOrd="7" destOrd="0" presId="urn:microsoft.com/office/officeart/2005/8/layout/vList5"/>
    <dgm:cxn modelId="{D65F0886-D70D-4886-A07D-007365CD07EB}" type="presParOf" srcId="{D2A8A20E-1B28-4389-9F48-85F5C2210001}" destId="{8FDDE9B9-CF33-4D1F-AB2C-EA8E4B6485C8}" srcOrd="8" destOrd="0" presId="urn:microsoft.com/office/officeart/2005/8/layout/vList5"/>
    <dgm:cxn modelId="{A92F54C3-B4C4-4983-8FDC-DE7AC92B5D42}" type="presParOf" srcId="{8FDDE9B9-CF33-4D1F-AB2C-EA8E4B6485C8}" destId="{A6D6ED2A-7771-4463-B59C-FEBEA342A34D}" srcOrd="0" destOrd="0" presId="urn:microsoft.com/office/officeart/2005/8/layout/vList5"/>
    <dgm:cxn modelId="{A9EE2B22-578F-482A-BD21-68E340609273}" type="presParOf" srcId="{D2A8A20E-1B28-4389-9F48-85F5C2210001}" destId="{F52C746B-21E5-40C6-95AE-BD96C614FCA5}" srcOrd="9" destOrd="0" presId="urn:microsoft.com/office/officeart/2005/8/layout/vList5"/>
    <dgm:cxn modelId="{8DEA1E2A-2F2E-4FF8-AF21-AA2DF5F0EC40}" type="presParOf" srcId="{D2A8A20E-1B28-4389-9F48-85F5C2210001}" destId="{1D4435DD-1440-43FA-BF23-20C1D63DB861}" srcOrd="10" destOrd="0" presId="urn:microsoft.com/office/officeart/2005/8/layout/vList5"/>
    <dgm:cxn modelId="{2D72BEF2-A44E-43E6-908B-63F13E513A60}" type="presParOf" srcId="{1D4435DD-1440-43FA-BF23-20C1D63DB861}" destId="{1B756981-1CFD-4BFB-A01F-2895C093FA44}"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431553-5147-4C6E-82BA-16B7D26DB5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73293EF9-3BE7-4C2E-9E11-19A9FFC52915}">
      <dgm:prSet/>
      <dgm:spPr>
        <a:solidFill>
          <a:schemeClr val="bg1">
            <a:lumMod val="50000"/>
          </a:schemeClr>
        </a:solidFill>
      </dgm:spPr>
      <dgm:t>
        <a:bodyPr/>
        <a:lstStyle/>
        <a:p>
          <a:r>
            <a:rPr lang="en-GB" b="0"/>
            <a:t>Marketing</a:t>
          </a:r>
          <a:endParaRPr lang="en-SE" b="0"/>
        </a:p>
      </dgm:t>
    </dgm:pt>
    <dgm:pt modelId="{61FDDC5F-9489-4C03-9092-C19FB47A6311}" type="parTrans" cxnId="{4C93154D-E03F-434A-8E09-F0E20086C767}">
      <dgm:prSet/>
      <dgm:spPr/>
      <dgm:t>
        <a:bodyPr/>
        <a:lstStyle/>
        <a:p>
          <a:endParaRPr lang="en-SE"/>
        </a:p>
      </dgm:t>
    </dgm:pt>
    <dgm:pt modelId="{7F83C455-C577-43BC-9182-4144FE9F2472}" type="sibTrans" cxnId="{4C93154D-E03F-434A-8E09-F0E20086C767}">
      <dgm:prSet/>
      <dgm:spPr/>
      <dgm:t>
        <a:bodyPr/>
        <a:lstStyle/>
        <a:p>
          <a:endParaRPr lang="en-SE"/>
        </a:p>
      </dgm:t>
    </dgm:pt>
    <dgm:pt modelId="{0339FC5A-F7F4-46C0-968F-1BA7633819A4}">
      <dgm:prSet/>
      <dgm:spPr>
        <a:solidFill>
          <a:schemeClr val="bg1">
            <a:lumMod val="50000"/>
          </a:schemeClr>
        </a:solidFill>
      </dgm:spPr>
      <dgm:t>
        <a:bodyPr/>
        <a:lstStyle/>
        <a:p>
          <a:r>
            <a:rPr lang="en-GB" b="0" dirty="0"/>
            <a:t>Finance</a:t>
          </a:r>
          <a:endParaRPr lang="en-SE" b="0" dirty="0"/>
        </a:p>
      </dgm:t>
    </dgm:pt>
    <dgm:pt modelId="{30B4BE6C-95BA-4222-9D40-43ABBD21D7A1}" type="parTrans" cxnId="{A2B5DD27-CC8A-4782-AE95-0D9CE29CFAC7}">
      <dgm:prSet/>
      <dgm:spPr/>
      <dgm:t>
        <a:bodyPr/>
        <a:lstStyle/>
        <a:p>
          <a:endParaRPr lang="en-SE"/>
        </a:p>
      </dgm:t>
    </dgm:pt>
    <dgm:pt modelId="{C034BA83-09A0-4C2B-B950-4E91EDD16C7E}" type="sibTrans" cxnId="{A2B5DD27-CC8A-4782-AE95-0D9CE29CFAC7}">
      <dgm:prSet/>
      <dgm:spPr/>
      <dgm:t>
        <a:bodyPr/>
        <a:lstStyle/>
        <a:p>
          <a:endParaRPr lang="en-SE"/>
        </a:p>
      </dgm:t>
    </dgm:pt>
    <dgm:pt modelId="{3115FBDF-6796-4E76-828C-576342BF530D}">
      <dgm:prSet/>
      <dgm:spPr>
        <a:solidFill>
          <a:schemeClr val="bg1">
            <a:lumMod val="50000"/>
          </a:schemeClr>
        </a:solidFill>
      </dgm:spPr>
      <dgm:t>
        <a:bodyPr/>
        <a:lstStyle/>
        <a:p>
          <a:r>
            <a:rPr lang="en-GB" b="0" dirty="0"/>
            <a:t>Healthcare</a:t>
          </a:r>
          <a:endParaRPr lang="en-SE" b="0" dirty="0"/>
        </a:p>
      </dgm:t>
    </dgm:pt>
    <dgm:pt modelId="{D2F80E50-234F-4327-9123-31A74E73D948}" type="parTrans" cxnId="{CA35980D-CFF7-4558-8A85-06347638808A}">
      <dgm:prSet/>
      <dgm:spPr/>
      <dgm:t>
        <a:bodyPr/>
        <a:lstStyle/>
        <a:p>
          <a:endParaRPr lang="en-SE"/>
        </a:p>
      </dgm:t>
    </dgm:pt>
    <dgm:pt modelId="{23ECF84E-186E-4160-A1D6-A66649BDF7EF}" type="sibTrans" cxnId="{CA35980D-CFF7-4558-8A85-06347638808A}">
      <dgm:prSet/>
      <dgm:spPr/>
      <dgm:t>
        <a:bodyPr/>
        <a:lstStyle/>
        <a:p>
          <a:endParaRPr lang="en-SE"/>
        </a:p>
      </dgm:t>
    </dgm:pt>
    <dgm:pt modelId="{F9923D5A-CDC7-4BA0-BD41-0DE14495A549}">
      <dgm:prSet/>
      <dgm:spPr>
        <a:solidFill>
          <a:schemeClr val="bg1">
            <a:lumMod val="50000"/>
          </a:schemeClr>
        </a:solidFill>
      </dgm:spPr>
      <dgm:t>
        <a:bodyPr/>
        <a:lstStyle/>
        <a:p>
          <a:r>
            <a:rPr lang="en-GB" b="0"/>
            <a:t>Retail</a:t>
          </a:r>
          <a:endParaRPr lang="en-SE" b="0"/>
        </a:p>
      </dgm:t>
    </dgm:pt>
    <dgm:pt modelId="{18C55850-DAC0-41EF-9D49-ED3FCA4C1232}" type="parTrans" cxnId="{2B71D0F5-CA93-4A87-AF81-C1C37A607BA2}">
      <dgm:prSet/>
      <dgm:spPr/>
      <dgm:t>
        <a:bodyPr/>
        <a:lstStyle/>
        <a:p>
          <a:endParaRPr lang="en-SE"/>
        </a:p>
      </dgm:t>
    </dgm:pt>
    <dgm:pt modelId="{9FB47527-315F-4D58-961C-5D93BCC6A7E6}" type="sibTrans" cxnId="{2B71D0F5-CA93-4A87-AF81-C1C37A607BA2}">
      <dgm:prSet/>
      <dgm:spPr/>
      <dgm:t>
        <a:bodyPr/>
        <a:lstStyle/>
        <a:p>
          <a:endParaRPr lang="en-SE"/>
        </a:p>
      </dgm:t>
    </dgm:pt>
    <dgm:pt modelId="{1F7AF734-DE48-49B7-9A21-76E647739583}">
      <dgm:prSet/>
      <dgm:spPr>
        <a:solidFill>
          <a:schemeClr val="bg1">
            <a:lumMod val="50000"/>
          </a:schemeClr>
        </a:solidFill>
      </dgm:spPr>
      <dgm:t>
        <a:bodyPr/>
        <a:lstStyle/>
        <a:p>
          <a:r>
            <a:rPr lang="en-GB" b="0"/>
            <a:t>Operations</a:t>
          </a:r>
          <a:endParaRPr lang="en-SE" b="0"/>
        </a:p>
      </dgm:t>
    </dgm:pt>
    <dgm:pt modelId="{802783DD-1A01-4BE6-B6C7-956684825E90}" type="parTrans" cxnId="{15F9EE2D-84EF-4785-958E-4FB80B733F83}">
      <dgm:prSet/>
      <dgm:spPr/>
      <dgm:t>
        <a:bodyPr/>
        <a:lstStyle/>
        <a:p>
          <a:endParaRPr lang="en-SE"/>
        </a:p>
      </dgm:t>
    </dgm:pt>
    <dgm:pt modelId="{70853C97-6D74-43B8-BC34-94B8AE6906E9}" type="sibTrans" cxnId="{15F9EE2D-84EF-4785-958E-4FB80B733F83}">
      <dgm:prSet/>
      <dgm:spPr/>
      <dgm:t>
        <a:bodyPr/>
        <a:lstStyle/>
        <a:p>
          <a:endParaRPr lang="en-SE"/>
        </a:p>
      </dgm:t>
    </dgm:pt>
    <dgm:pt modelId="{A565F3DE-47AD-4283-AB32-DD549171D56B}" type="pres">
      <dgm:prSet presAssocID="{9B431553-5147-4C6E-82BA-16B7D26DB5DE}" presName="Name0" presStyleCnt="0">
        <dgm:presLayoutVars>
          <dgm:dir/>
          <dgm:animLvl val="lvl"/>
          <dgm:resizeHandles val="exact"/>
        </dgm:presLayoutVars>
      </dgm:prSet>
      <dgm:spPr/>
    </dgm:pt>
    <dgm:pt modelId="{F252352F-E7C8-4A9B-B9EA-1FB58E8738E1}" type="pres">
      <dgm:prSet presAssocID="{73293EF9-3BE7-4C2E-9E11-19A9FFC52915}" presName="linNode" presStyleCnt="0"/>
      <dgm:spPr/>
    </dgm:pt>
    <dgm:pt modelId="{616936C9-8961-4ED7-9213-75833E2D243E}" type="pres">
      <dgm:prSet presAssocID="{73293EF9-3BE7-4C2E-9E11-19A9FFC52915}" presName="parentText" presStyleLbl="node1" presStyleIdx="0" presStyleCnt="5">
        <dgm:presLayoutVars>
          <dgm:chMax val="1"/>
          <dgm:bulletEnabled val="1"/>
        </dgm:presLayoutVars>
      </dgm:prSet>
      <dgm:spPr/>
    </dgm:pt>
    <dgm:pt modelId="{9D5682CD-178A-43D7-83EC-5FA7A9BABCFC}" type="pres">
      <dgm:prSet presAssocID="{7F83C455-C577-43BC-9182-4144FE9F2472}" presName="sp" presStyleCnt="0"/>
      <dgm:spPr/>
    </dgm:pt>
    <dgm:pt modelId="{43B70110-53B6-4F19-92E9-65450A5226E0}" type="pres">
      <dgm:prSet presAssocID="{0339FC5A-F7F4-46C0-968F-1BA7633819A4}" presName="linNode" presStyleCnt="0"/>
      <dgm:spPr/>
    </dgm:pt>
    <dgm:pt modelId="{B1F0FAEC-9B61-464E-9A76-8F0BB8D3BDDE}" type="pres">
      <dgm:prSet presAssocID="{0339FC5A-F7F4-46C0-968F-1BA7633819A4}" presName="parentText" presStyleLbl="node1" presStyleIdx="1" presStyleCnt="5">
        <dgm:presLayoutVars>
          <dgm:chMax val="1"/>
          <dgm:bulletEnabled val="1"/>
        </dgm:presLayoutVars>
      </dgm:prSet>
      <dgm:spPr/>
    </dgm:pt>
    <dgm:pt modelId="{CBF75724-F37B-4E37-B382-8B81C2962014}" type="pres">
      <dgm:prSet presAssocID="{C034BA83-09A0-4C2B-B950-4E91EDD16C7E}" presName="sp" presStyleCnt="0"/>
      <dgm:spPr/>
    </dgm:pt>
    <dgm:pt modelId="{91A43B8E-93E0-4AA7-A752-DCD2E7561A12}" type="pres">
      <dgm:prSet presAssocID="{3115FBDF-6796-4E76-828C-576342BF530D}" presName="linNode" presStyleCnt="0"/>
      <dgm:spPr/>
    </dgm:pt>
    <dgm:pt modelId="{EF0EA8AE-6892-46AD-9FBF-2B43559B4C72}" type="pres">
      <dgm:prSet presAssocID="{3115FBDF-6796-4E76-828C-576342BF530D}" presName="parentText" presStyleLbl="node1" presStyleIdx="2" presStyleCnt="5">
        <dgm:presLayoutVars>
          <dgm:chMax val="1"/>
          <dgm:bulletEnabled val="1"/>
        </dgm:presLayoutVars>
      </dgm:prSet>
      <dgm:spPr/>
    </dgm:pt>
    <dgm:pt modelId="{DE8E3EEB-2F36-4169-B08B-58E016C42555}" type="pres">
      <dgm:prSet presAssocID="{23ECF84E-186E-4160-A1D6-A66649BDF7EF}" presName="sp" presStyleCnt="0"/>
      <dgm:spPr/>
    </dgm:pt>
    <dgm:pt modelId="{2ECACA74-4A8A-4566-A603-1A82E91F5803}" type="pres">
      <dgm:prSet presAssocID="{F9923D5A-CDC7-4BA0-BD41-0DE14495A549}" presName="linNode" presStyleCnt="0"/>
      <dgm:spPr/>
    </dgm:pt>
    <dgm:pt modelId="{05A50CB9-0EB1-4B32-8339-8DB860742A71}" type="pres">
      <dgm:prSet presAssocID="{F9923D5A-CDC7-4BA0-BD41-0DE14495A549}" presName="parentText" presStyleLbl="node1" presStyleIdx="3" presStyleCnt="5">
        <dgm:presLayoutVars>
          <dgm:chMax val="1"/>
          <dgm:bulletEnabled val="1"/>
        </dgm:presLayoutVars>
      </dgm:prSet>
      <dgm:spPr/>
    </dgm:pt>
    <dgm:pt modelId="{6A295961-221A-4C93-BCD1-AFFB7FB5062B}" type="pres">
      <dgm:prSet presAssocID="{9FB47527-315F-4D58-961C-5D93BCC6A7E6}" presName="sp" presStyleCnt="0"/>
      <dgm:spPr/>
    </dgm:pt>
    <dgm:pt modelId="{3BDB56D0-3ECD-4158-9D5F-4D709255EA56}" type="pres">
      <dgm:prSet presAssocID="{1F7AF734-DE48-49B7-9A21-76E647739583}" presName="linNode" presStyleCnt="0"/>
      <dgm:spPr/>
    </dgm:pt>
    <dgm:pt modelId="{6CD9194E-9FB1-4710-99E5-DD91B9430475}" type="pres">
      <dgm:prSet presAssocID="{1F7AF734-DE48-49B7-9A21-76E647739583}" presName="parentText" presStyleLbl="node1" presStyleIdx="4" presStyleCnt="5">
        <dgm:presLayoutVars>
          <dgm:chMax val="1"/>
          <dgm:bulletEnabled val="1"/>
        </dgm:presLayoutVars>
      </dgm:prSet>
      <dgm:spPr/>
    </dgm:pt>
  </dgm:ptLst>
  <dgm:cxnLst>
    <dgm:cxn modelId="{B3A5840B-F566-49A7-B1CC-5E87847F9D86}" type="presOf" srcId="{73293EF9-3BE7-4C2E-9E11-19A9FFC52915}" destId="{616936C9-8961-4ED7-9213-75833E2D243E}" srcOrd="0" destOrd="0" presId="urn:microsoft.com/office/officeart/2005/8/layout/vList5"/>
    <dgm:cxn modelId="{CA35980D-CFF7-4558-8A85-06347638808A}" srcId="{9B431553-5147-4C6E-82BA-16B7D26DB5DE}" destId="{3115FBDF-6796-4E76-828C-576342BF530D}" srcOrd="2" destOrd="0" parTransId="{D2F80E50-234F-4327-9123-31A74E73D948}" sibTransId="{23ECF84E-186E-4160-A1D6-A66649BDF7EF}"/>
    <dgm:cxn modelId="{C8214C13-1E44-4385-B33A-B880CA2F882E}" type="presOf" srcId="{F9923D5A-CDC7-4BA0-BD41-0DE14495A549}" destId="{05A50CB9-0EB1-4B32-8339-8DB860742A71}" srcOrd="0" destOrd="0" presId="urn:microsoft.com/office/officeart/2005/8/layout/vList5"/>
    <dgm:cxn modelId="{A2B5DD27-CC8A-4782-AE95-0D9CE29CFAC7}" srcId="{9B431553-5147-4C6E-82BA-16B7D26DB5DE}" destId="{0339FC5A-F7F4-46C0-968F-1BA7633819A4}" srcOrd="1" destOrd="0" parTransId="{30B4BE6C-95BA-4222-9D40-43ABBD21D7A1}" sibTransId="{C034BA83-09A0-4C2B-B950-4E91EDD16C7E}"/>
    <dgm:cxn modelId="{15F9EE2D-84EF-4785-958E-4FB80B733F83}" srcId="{9B431553-5147-4C6E-82BA-16B7D26DB5DE}" destId="{1F7AF734-DE48-49B7-9A21-76E647739583}" srcOrd="4" destOrd="0" parTransId="{802783DD-1A01-4BE6-B6C7-956684825E90}" sibTransId="{70853C97-6D74-43B8-BC34-94B8AE6906E9}"/>
    <dgm:cxn modelId="{827D3940-EBB6-4BE9-947C-6C277AA89A90}" type="presOf" srcId="{9B431553-5147-4C6E-82BA-16B7D26DB5DE}" destId="{A565F3DE-47AD-4283-AB32-DD549171D56B}" srcOrd="0" destOrd="0" presId="urn:microsoft.com/office/officeart/2005/8/layout/vList5"/>
    <dgm:cxn modelId="{4C93154D-E03F-434A-8E09-F0E20086C767}" srcId="{9B431553-5147-4C6E-82BA-16B7D26DB5DE}" destId="{73293EF9-3BE7-4C2E-9E11-19A9FFC52915}" srcOrd="0" destOrd="0" parTransId="{61FDDC5F-9489-4C03-9092-C19FB47A6311}" sibTransId="{7F83C455-C577-43BC-9182-4144FE9F2472}"/>
    <dgm:cxn modelId="{47FD4579-1CF9-4C71-A66D-FB70C4803907}" type="presOf" srcId="{0339FC5A-F7F4-46C0-968F-1BA7633819A4}" destId="{B1F0FAEC-9B61-464E-9A76-8F0BB8D3BDDE}" srcOrd="0" destOrd="0" presId="urn:microsoft.com/office/officeart/2005/8/layout/vList5"/>
    <dgm:cxn modelId="{48524CBF-6BE5-431A-877F-0B598A3B56D0}" type="presOf" srcId="{1F7AF734-DE48-49B7-9A21-76E647739583}" destId="{6CD9194E-9FB1-4710-99E5-DD91B9430475}" srcOrd="0" destOrd="0" presId="urn:microsoft.com/office/officeart/2005/8/layout/vList5"/>
    <dgm:cxn modelId="{7A86B5D7-C8E5-4B7D-AF87-80D2C41CB652}" type="presOf" srcId="{3115FBDF-6796-4E76-828C-576342BF530D}" destId="{EF0EA8AE-6892-46AD-9FBF-2B43559B4C72}" srcOrd="0" destOrd="0" presId="urn:microsoft.com/office/officeart/2005/8/layout/vList5"/>
    <dgm:cxn modelId="{2B71D0F5-CA93-4A87-AF81-C1C37A607BA2}" srcId="{9B431553-5147-4C6E-82BA-16B7D26DB5DE}" destId="{F9923D5A-CDC7-4BA0-BD41-0DE14495A549}" srcOrd="3" destOrd="0" parTransId="{18C55850-DAC0-41EF-9D49-ED3FCA4C1232}" sibTransId="{9FB47527-315F-4D58-961C-5D93BCC6A7E6}"/>
    <dgm:cxn modelId="{026D3DA4-E010-464B-8A49-8BBFFA4ED751}" type="presParOf" srcId="{A565F3DE-47AD-4283-AB32-DD549171D56B}" destId="{F252352F-E7C8-4A9B-B9EA-1FB58E8738E1}" srcOrd="0" destOrd="0" presId="urn:microsoft.com/office/officeart/2005/8/layout/vList5"/>
    <dgm:cxn modelId="{A52DBB02-5A3F-4DD4-8625-F33F425CA9D6}" type="presParOf" srcId="{F252352F-E7C8-4A9B-B9EA-1FB58E8738E1}" destId="{616936C9-8961-4ED7-9213-75833E2D243E}" srcOrd="0" destOrd="0" presId="urn:microsoft.com/office/officeart/2005/8/layout/vList5"/>
    <dgm:cxn modelId="{677614D0-99DB-4CAD-9E94-8E6667AEAA9A}" type="presParOf" srcId="{A565F3DE-47AD-4283-AB32-DD549171D56B}" destId="{9D5682CD-178A-43D7-83EC-5FA7A9BABCFC}" srcOrd="1" destOrd="0" presId="urn:microsoft.com/office/officeart/2005/8/layout/vList5"/>
    <dgm:cxn modelId="{805EDF8F-678D-4673-83F5-626F6B61C63C}" type="presParOf" srcId="{A565F3DE-47AD-4283-AB32-DD549171D56B}" destId="{43B70110-53B6-4F19-92E9-65450A5226E0}" srcOrd="2" destOrd="0" presId="urn:microsoft.com/office/officeart/2005/8/layout/vList5"/>
    <dgm:cxn modelId="{82136463-194D-45DB-9F81-CC34DC0EF387}" type="presParOf" srcId="{43B70110-53B6-4F19-92E9-65450A5226E0}" destId="{B1F0FAEC-9B61-464E-9A76-8F0BB8D3BDDE}" srcOrd="0" destOrd="0" presId="urn:microsoft.com/office/officeart/2005/8/layout/vList5"/>
    <dgm:cxn modelId="{7DD0240D-6B9F-4676-BB43-8F988095C27A}" type="presParOf" srcId="{A565F3DE-47AD-4283-AB32-DD549171D56B}" destId="{CBF75724-F37B-4E37-B382-8B81C2962014}" srcOrd="3" destOrd="0" presId="urn:microsoft.com/office/officeart/2005/8/layout/vList5"/>
    <dgm:cxn modelId="{4AD0543D-8E1D-4B78-9FA2-0222BF684002}" type="presParOf" srcId="{A565F3DE-47AD-4283-AB32-DD549171D56B}" destId="{91A43B8E-93E0-4AA7-A752-DCD2E7561A12}" srcOrd="4" destOrd="0" presId="urn:microsoft.com/office/officeart/2005/8/layout/vList5"/>
    <dgm:cxn modelId="{7DCEF191-A7E4-475E-A31C-0DF23A19972B}" type="presParOf" srcId="{91A43B8E-93E0-4AA7-A752-DCD2E7561A12}" destId="{EF0EA8AE-6892-46AD-9FBF-2B43559B4C72}" srcOrd="0" destOrd="0" presId="urn:microsoft.com/office/officeart/2005/8/layout/vList5"/>
    <dgm:cxn modelId="{F48477EC-218C-4DD3-A166-174A443362DF}" type="presParOf" srcId="{A565F3DE-47AD-4283-AB32-DD549171D56B}" destId="{DE8E3EEB-2F36-4169-B08B-58E016C42555}" srcOrd="5" destOrd="0" presId="urn:microsoft.com/office/officeart/2005/8/layout/vList5"/>
    <dgm:cxn modelId="{437ED604-283E-43CE-86D3-7A0E9F769C3E}" type="presParOf" srcId="{A565F3DE-47AD-4283-AB32-DD549171D56B}" destId="{2ECACA74-4A8A-4566-A603-1A82E91F5803}" srcOrd="6" destOrd="0" presId="urn:microsoft.com/office/officeart/2005/8/layout/vList5"/>
    <dgm:cxn modelId="{00BD67E9-DDBF-46B9-96A7-9299F9CEFC9E}" type="presParOf" srcId="{2ECACA74-4A8A-4566-A603-1A82E91F5803}" destId="{05A50CB9-0EB1-4B32-8339-8DB860742A71}" srcOrd="0" destOrd="0" presId="urn:microsoft.com/office/officeart/2005/8/layout/vList5"/>
    <dgm:cxn modelId="{F744E92F-11C1-4025-8D3A-E1C7E3903697}" type="presParOf" srcId="{A565F3DE-47AD-4283-AB32-DD549171D56B}" destId="{6A295961-221A-4C93-BCD1-AFFB7FB5062B}" srcOrd="7" destOrd="0" presId="urn:microsoft.com/office/officeart/2005/8/layout/vList5"/>
    <dgm:cxn modelId="{FC2AF403-2528-4F09-8706-AB13DBEEF37C}" type="presParOf" srcId="{A565F3DE-47AD-4283-AB32-DD549171D56B}" destId="{3BDB56D0-3ECD-4158-9D5F-4D709255EA56}" srcOrd="8" destOrd="0" presId="urn:microsoft.com/office/officeart/2005/8/layout/vList5"/>
    <dgm:cxn modelId="{908085D9-7C4B-4E47-8A5C-6ABC50F10193}" type="presParOf" srcId="{3BDB56D0-3ECD-4158-9D5F-4D709255EA56}" destId="{6CD9194E-9FB1-4710-99E5-DD91B9430475}"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431553-5147-4C6E-82BA-16B7D26DB5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73293EF9-3BE7-4C2E-9E11-19A9FFC52915}">
      <dgm:prSet/>
      <dgm:spPr>
        <a:solidFill>
          <a:schemeClr val="bg1">
            <a:lumMod val="50000"/>
          </a:schemeClr>
        </a:solidFill>
      </dgm:spPr>
      <dgm:t>
        <a:bodyPr/>
        <a:lstStyle/>
        <a:p>
          <a:r>
            <a:rPr lang="en-GB" b="0" dirty="0"/>
            <a:t>Historical Perspectives</a:t>
          </a:r>
          <a:endParaRPr lang="en-SE" b="0" dirty="0"/>
        </a:p>
      </dgm:t>
    </dgm:pt>
    <dgm:pt modelId="{61FDDC5F-9489-4C03-9092-C19FB47A6311}" type="parTrans" cxnId="{4C93154D-E03F-434A-8E09-F0E20086C767}">
      <dgm:prSet/>
      <dgm:spPr/>
      <dgm:t>
        <a:bodyPr/>
        <a:lstStyle/>
        <a:p>
          <a:endParaRPr lang="en-SE"/>
        </a:p>
      </dgm:t>
    </dgm:pt>
    <dgm:pt modelId="{7F83C455-C577-43BC-9182-4144FE9F2472}" type="sibTrans" cxnId="{4C93154D-E03F-434A-8E09-F0E20086C767}">
      <dgm:prSet/>
      <dgm:spPr/>
      <dgm:t>
        <a:bodyPr/>
        <a:lstStyle/>
        <a:p>
          <a:endParaRPr lang="en-SE"/>
        </a:p>
      </dgm:t>
    </dgm:pt>
    <dgm:pt modelId="{0339FC5A-F7F4-46C0-968F-1BA7633819A4}">
      <dgm:prSet/>
      <dgm:spPr>
        <a:solidFill>
          <a:schemeClr val="bg1">
            <a:lumMod val="50000"/>
          </a:schemeClr>
        </a:solidFill>
      </dgm:spPr>
      <dgm:t>
        <a:bodyPr/>
        <a:lstStyle/>
        <a:p>
          <a:r>
            <a:rPr lang="en-US" b="0" i="0" dirty="0"/>
            <a:t>Technological Advancements</a:t>
          </a:r>
          <a:endParaRPr lang="en-SE" b="0" dirty="0"/>
        </a:p>
      </dgm:t>
    </dgm:pt>
    <dgm:pt modelId="{30B4BE6C-95BA-4222-9D40-43ABBD21D7A1}" type="parTrans" cxnId="{A2B5DD27-CC8A-4782-AE95-0D9CE29CFAC7}">
      <dgm:prSet/>
      <dgm:spPr/>
      <dgm:t>
        <a:bodyPr/>
        <a:lstStyle/>
        <a:p>
          <a:endParaRPr lang="en-SE"/>
        </a:p>
      </dgm:t>
    </dgm:pt>
    <dgm:pt modelId="{C034BA83-09A0-4C2B-B950-4E91EDD16C7E}" type="sibTrans" cxnId="{A2B5DD27-CC8A-4782-AE95-0D9CE29CFAC7}">
      <dgm:prSet/>
      <dgm:spPr/>
      <dgm:t>
        <a:bodyPr/>
        <a:lstStyle/>
        <a:p>
          <a:endParaRPr lang="en-SE"/>
        </a:p>
      </dgm:t>
    </dgm:pt>
    <dgm:pt modelId="{3115FBDF-6796-4E76-828C-576342BF530D}">
      <dgm:prSet/>
      <dgm:spPr>
        <a:solidFill>
          <a:schemeClr val="bg1">
            <a:lumMod val="50000"/>
          </a:schemeClr>
        </a:solidFill>
      </dgm:spPr>
      <dgm:t>
        <a:bodyPr/>
        <a:lstStyle/>
        <a:p>
          <a:r>
            <a:rPr lang="en-US" b="0" i="0" dirty="0"/>
            <a:t>Influence of Big Data</a:t>
          </a:r>
          <a:endParaRPr lang="en-SE" b="0" dirty="0"/>
        </a:p>
      </dgm:t>
    </dgm:pt>
    <dgm:pt modelId="{D2F80E50-234F-4327-9123-31A74E73D948}" type="parTrans" cxnId="{CA35980D-CFF7-4558-8A85-06347638808A}">
      <dgm:prSet/>
      <dgm:spPr/>
      <dgm:t>
        <a:bodyPr/>
        <a:lstStyle/>
        <a:p>
          <a:endParaRPr lang="en-SE"/>
        </a:p>
      </dgm:t>
    </dgm:pt>
    <dgm:pt modelId="{23ECF84E-186E-4160-A1D6-A66649BDF7EF}" type="sibTrans" cxnId="{CA35980D-CFF7-4558-8A85-06347638808A}">
      <dgm:prSet/>
      <dgm:spPr/>
      <dgm:t>
        <a:bodyPr/>
        <a:lstStyle/>
        <a:p>
          <a:endParaRPr lang="en-SE"/>
        </a:p>
      </dgm:t>
    </dgm:pt>
    <dgm:pt modelId="{F9923D5A-CDC7-4BA0-BD41-0DE14495A549}">
      <dgm:prSet/>
      <dgm:spPr>
        <a:solidFill>
          <a:schemeClr val="bg1">
            <a:lumMod val="50000"/>
          </a:schemeClr>
        </a:solidFill>
      </dgm:spPr>
      <dgm:t>
        <a:bodyPr/>
        <a:lstStyle/>
        <a:p>
          <a:r>
            <a:rPr lang="en-US" b="0" i="0" dirty="0"/>
            <a:t>AI and Machine Learning</a:t>
          </a:r>
          <a:endParaRPr lang="en-SE" b="0" dirty="0"/>
        </a:p>
      </dgm:t>
    </dgm:pt>
    <dgm:pt modelId="{18C55850-DAC0-41EF-9D49-ED3FCA4C1232}" type="parTrans" cxnId="{2B71D0F5-CA93-4A87-AF81-C1C37A607BA2}">
      <dgm:prSet/>
      <dgm:spPr/>
      <dgm:t>
        <a:bodyPr/>
        <a:lstStyle/>
        <a:p>
          <a:endParaRPr lang="en-SE"/>
        </a:p>
      </dgm:t>
    </dgm:pt>
    <dgm:pt modelId="{9FB47527-315F-4D58-961C-5D93BCC6A7E6}" type="sibTrans" cxnId="{2B71D0F5-CA93-4A87-AF81-C1C37A607BA2}">
      <dgm:prSet/>
      <dgm:spPr/>
      <dgm:t>
        <a:bodyPr/>
        <a:lstStyle/>
        <a:p>
          <a:endParaRPr lang="en-SE"/>
        </a:p>
      </dgm:t>
    </dgm:pt>
    <dgm:pt modelId="{1F7AF734-DE48-49B7-9A21-76E647739583}">
      <dgm:prSet/>
      <dgm:spPr>
        <a:solidFill>
          <a:schemeClr val="bg1">
            <a:lumMod val="50000"/>
          </a:schemeClr>
        </a:solidFill>
      </dgm:spPr>
      <dgm:t>
        <a:bodyPr/>
        <a:lstStyle/>
        <a:p>
          <a:r>
            <a:rPr lang="en-US" b="0" i="0" dirty="0"/>
            <a:t>Predictive Analytics</a:t>
          </a:r>
          <a:endParaRPr lang="en-SE" b="0" dirty="0"/>
        </a:p>
      </dgm:t>
    </dgm:pt>
    <dgm:pt modelId="{802783DD-1A01-4BE6-B6C7-956684825E90}" type="parTrans" cxnId="{15F9EE2D-84EF-4785-958E-4FB80B733F83}">
      <dgm:prSet/>
      <dgm:spPr/>
      <dgm:t>
        <a:bodyPr/>
        <a:lstStyle/>
        <a:p>
          <a:endParaRPr lang="en-SE"/>
        </a:p>
      </dgm:t>
    </dgm:pt>
    <dgm:pt modelId="{70853C97-6D74-43B8-BC34-94B8AE6906E9}" type="sibTrans" cxnId="{15F9EE2D-84EF-4785-958E-4FB80B733F83}">
      <dgm:prSet/>
      <dgm:spPr/>
      <dgm:t>
        <a:bodyPr/>
        <a:lstStyle/>
        <a:p>
          <a:endParaRPr lang="en-SE"/>
        </a:p>
      </dgm:t>
    </dgm:pt>
    <dgm:pt modelId="{A565F3DE-47AD-4283-AB32-DD549171D56B}" type="pres">
      <dgm:prSet presAssocID="{9B431553-5147-4C6E-82BA-16B7D26DB5DE}" presName="Name0" presStyleCnt="0">
        <dgm:presLayoutVars>
          <dgm:dir/>
          <dgm:animLvl val="lvl"/>
          <dgm:resizeHandles val="exact"/>
        </dgm:presLayoutVars>
      </dgm:prSet>
      <dgm:spPr/>
    </dgm:pt>
    <dgm:pt modelId="{F252352F-E7C8-4A9B-B9EA-1FB58E8738E1}" type="pres">
      <dgm:prSet presAssocID="{73293EF9-3BE7-4C2E-9E11-19A9FFC52915}" presName="linNode" presStyleCnt="0"/>
      <dgm:spPr/>
    </dgm:pt>
    <dgm:pt modelId="{616936C9-8961-4ED7-9213-75833E2D243E}" type="pres">
      <dgm:prSet presAssocID="{73293EF9-3BE7-4C2E-9E11-19A9FFC52915}" presName="parentText" presStyleLbl="node1" presStyleIdx="0" presStyleCnt="5" custScaleX="167335" custScaleY="2000000">
        <dgm:presLayoutVars>
          <dgm:chMax val="1"/>
          <dgm:bulletEnabled val="1"/>
        </dgm:presLayoutVars>
      </dgm:prSet>
      <dgm:spPr/>
    </dgm:pt>
    <dgm:pt modelId="{9D5682CD-178A-43D7-83EC-5FA7A9BABCFC}" type="pres">
      <dgm:prSet presAssocID="{7F83C455-C577-43BC-9182-4144FE9F2472}" presName="sp" presStyleCnt="0"/>
      <dgm:spPr/>
    </dgm:pt>
    <dgm:pt modelId="{43B70110-53B6-4F19-92E9-65450A5226E0}" type="pres">
      <dgm:prSet presAssocID="{0339FC5A-F7F4-46C0-968F-1BA7633819A4}" presName="linNode" presStyleCnt="0"/>
      <dgm:spPr/>
    </dgm:pt>
    <dgm:pt modelId="{B1F0FAEC-9B61-464E-9A76-8F0BB8D3BDDE}" type="pres">
      <dgm:prSet presAssocID="{0339FC5A-F7F4-46C0-968F-1BA7633819A4}" presName="parentText" presStyleLbl="node1" presStyleIdx="1" presStyleCnt="5" custScaleX="167335" custScaleY="2000000">
        <dgm:presLayoutVars>
          <dgm:chMax val="1"/>
          <dgm:bulletEnabled val="1"/>
        </dgm:presLayoutVars>
      </dgm:prSet>
      <dgm:spPr/>
    </dgm:pt>
    <dgm:pt modelId="{CBF75724-F37B-4E37-B382-8B81C2962014}" type="pres">
      <dgm:prSet presAssocID="{C034BA83-09A0-4C2B-B950-4E91EDD16C7E}" presName="sp" presStyleCnt="0"/>
      <dgm:spPr/>
    </dgm:pt>
    <dgm:pt modelId="{91A43B8E-93E0-4AA7-A752-DCD2E7561A12}" type="pres">
      <dgm:prSet presAssocID="{3115FBDF-6796-4E76-828C-576342BF530D}" presName="linNode" presStyleCnt="0"/>
      <dgm:spPr/>
    </dgm:pt>
    <dgm:pt modelId="{EF0EA8AE-6892-46AD-9FBF-2B43559B4C72}" type="pres">
      <dgm:prSet presAssocID="{3115FBDF-6796-4E76-828C-576342BF530D}" presName="parentText" presStyleLbl="node1" presStyleIdx="2" presStyleCnt="5" custScaleX="167335" custScaleY="2000000">
        <dgm:presLayoutVars>
          <dgm:chMax val="1"/>
          <dgm:bulletEnabled val="1"/>
        </dgm:presLayoutVars>
      </dgm:prSet>
      <dgm:spPr/>
    </dgm:pt>
    <dgm:pt modelId="{DE8E3EEB-2F36-4169-B08B-58E016C42555}" type="pres">
      <dgm:prSet presAssocID="{23ECF84E-186E-4160-A1D6-A66649BDF7EF}" presName="sp" presStyleCnt="0"/>
      <dgm:spPr/>
    </dgm:pt>
    <dgm:pt modelId="{2ECACA74-4A8A-4566-A603-1A82E91F5803}" type="pres">
      <dgm:prSet presAssocID="{F9923D5A-CDC7-4BA0-BD41-0DE14495A549}" presName="linNode" presStyleCnt="0"/>
      <dgm:spPr/>
    </dgm:pt>
    <dgm:pt modelId="{05A50CB9-0EB1-4B32-8339-8DB860742A71}" type="pres">
      <dgm:prSet presAssocID="{F9923D5A-CDC7-4BA0-BD41-0DE14495A549}" presName="parentText" presStyleLbl="node1" presStyleIdx="3" presStyleCnt="5" custScaleX="167335" custScaleY="2000000">
        <dgm:presLayoutVars>
          <dgm:chMax val="1"/>
          <dgm:bulletEnabled val="1"/>
        </dgm:presLayoutVars>
      </dgm:prSet>
      <dgm:spPr/>
    </dgm:pt>
    <dgm:pt modelId="{6A295961-221A-4C93-BCD1-AFFB7FB5062B}" type="pres">
      <dgm:prSet presAssocID="{9FB47527-315F-4D58-961C-5D93BCC6A7E6}" presName="sp" presStyleCnt="0"/>
      <dgm:spPr/>
    </dgm:pt>
    <dgm:pt modelId="{3BDB56D0-3ECD-4158-9D5F-4D709255EA56}" type="pres">
      <dgm:prSet presAssocID="{1F7AF734-DE48-49B7-9A21-76E647739583}" presName="linNode" presStyleCnt="0"/>
      <dgm:spPr/>
    </dgm:pt>
    <dgm:pt modelId="{6CD9194E-9FB1-4710-99E5-DD91B9430475}" type="pres">
      <dgm:prSet presAssocID="{1F7AF734-DE48-49B7-9A21-76E647739583}" presName="parentText" presStyleLbl="node1" presStyleIdx="4" presStyleCnt="5" custScaleX="167335" custScaleY="2000000">
        <dgm:presLayoutVars>
          <dgm:chMax val="1"/>
          <dgm:bulletEnabled val="1"/>
        </dgm:presLayoutVars>
      </dgm:prSet>
      <dgm:spPr/>
    </dgm:pt>
  </dgm:ptLst>
  <dgm:cxnLst>
    <dgm:cxn modelId="{B3A5840B-F566-49A7-B1CC-5E87847F9D86}" type="presOf" srcId="{73293EF9-3BE7-4C2E-9E11-19A9FFC52915}" destId="{616936C9-8961-4ED7-9213-75833E2D243E}" srcOrd="0" destOrd="0" presId="urn:microsoft.com/office/officeart/2005/8/layout/vList5"/>
    <dgm:cxn modelId="{CA35980D-CFF7-4558-8A85-06347638808A}" srcId="{9B431553-5147-4C6E-82BA-16B7D26DB5DE}" destId="{3115FBDF-6796-4E76-828C-576342BF530D}" srcOrd="2" destOrd="0" parTransId="{D2F80E50-234F-4327-9123-31A74E73D948}" sibTransId="{23ECF84E-186E-4160-A1D6-A66649BDF7EF}"/>
    <dgm:cxn modelId="{C8214C13-1E44-4385-B33A-B880CA2F882E}" type="presOf" srcId="{F9923D5A-CDC7-4BA0-BD41-0DE14495A549}" destId="{05A50CB9-0EB1-4B32-8339-8DB860742A71}" srcOrd="0" destOrd="0" presId="urn:microsoft.com/office/officeart/2005/8/layout/vList5"/>
    <dgm:cxn modelId="{A2B5DD27-CC8A-4782-AE95-0D9CE29CFAC7}" srcId="{9B431553-5147-4C6E-82BA-16B7D26DB5DE}" destId="{0339FC5A-F7F4-46C0-968F-1BA7633819A4}" srcOrd="1" destOrd="0" parTransId="{30B4BE6C-95BA-4222-9D40-43ABBD21D7A1}" sibTransId="{C034BA83-09A0-4C2B-B950-4E91EDD16C7E}"/>
    <dgm:cxn modelId="{15F9EE2D-84EF-4785-958E-4FB80B733F83}" srcId="{9B431553-5147-4C6E-82BA-16B7D26DB5DE}" destId="{1F7AF734-DE48-49B7-9A21-76E647739583}" srcOrd="4" destOrd="0" parTransId="{802783DD-1A01-4BE6-B6C7-956684825E90}" sibTransId="{70853C97-6D74-43B8-BC34-94B8AE6906E9}"/>
    <dgm:cxn modelId="{827D3940-EBB6-4BE9-947C-6C277AA89A90}" type="presOf" srcId="{9B431553-5147-4C6E-82BA-16B7D26DB5DE}" destId="{A565F3DE-47AD-4283-AB32-DD549171D56B}" srcOrd="0" destOrd="0" presId="urn:microsoft.com/office/officeart/2005/8/layout/vList5"/>
    <dgm:cxn modelId="{4C93154D-E03F-434A-8E09-F0E20086C767}" srcId="{9B431553-5147-4C6E-82BA-16B7D26DB5DE}" destId="{73293EF9-3BE7-4C2E-9E11-19A9FFC52915}" srcOrd="0" destOrd="0" parTransId="{61FDDC5F-9489-4C03-9092-C19FB47A6311}" sibTransId="{7F83C455-C577-43BC-9182-4144FE9F2472}"/>
    <dgm:cxn modelId="{47FD4579-1CF9-4C71-A66D-FB70C4803907}" type="presOf" srcId="{0339FC5A-F7F4-46C0-968F-1BA7633819A4}" destId="{B1F0FAEC-9B61-464E-9A76-8F0BB8D3BDDE}" srcOrd="0" destOrd="0" presId="urn:microsoft.com/office/officeart/2005/8/layout/vList5"/>
    <dgm:cxn modelId="{48524CBF-6BE5-431A-877F-0B598A3B56D0}" type="presOf" srcId="{1F7AF734-DE48-49B7-9A21-76E647739583}" destId="{6CD9194E-9FB1-4710-99E5-DD91B9430475}" srcOrd="0" destOrd="0" presId="urn:microsoft.com/office/officeart/2005/8/layout/vList5"/>
    <dgm:cxn modelId="{7A86B5D7-C8E5-4B7D-AF87-80D2C41CB652}" type="presOf" srcId="{3115FBDF-6796-4E76-828C-576342BF530D}" destId="{EF0EA8AE-6892-46AD-9FBF-2B43559B4C72}" srcOrd="0" destOrd="0" presId="urn:microsoft.com/office/officeart/2005/8/layout/vList5"/>
    <dgm:cxn modelId="{2B71D0F5-CA93-4A87-AF81-C1C37A607BA2}" srcId="{9B431553-5147-4C6E-82BA-16B7D26DB5DE}" destId="{F9923D5A-CDC7-4BA0-BD41-0DE14495A549}" srcOrd="3" destOrd="0" parTransId="{18C55850-DAC0-41EF-9D49-ED3FCA4C1232}" sibTransId="{9FB47527-315F-4D58-961C-5D93BCC6A7E6}"/>
    <dgm:cxn modelId="{026D3DA4-E010-464B-8A49-8BBFFA4ED751}" type="presParOf" srcId="{A565F3DE-47AD-4283-AB32-DD549171D56B}" destId="{F252352F-E7C8-4A9B-B9EA-1FB58E8738E1}" srcOrd="0" destOrd="0" presId="urn:microsoft.com/office/officeart/2005/8/layout/vList5"/>
    <dgm:cxn modelId="{A52DBB02-5A3F-4DD4-8625-F33F425CA9D6}" type="presParOf" srcId="{F252352F-E7C8-4A9B-B9EA-1FB58E8738E1}" destId="{616936C9-8961-4ED7-9213-75833E2D243E}" srcOrd="0" destOrd="0" presId="urn:microsoft.com/office/officeart/2005/8/layout/vList5"/>
    <dgm:cxn modelId="{677614D0-99DB-4CAD-9E94-8E6667AEAA9A}" type="presParOf" srcId="{A565F3DE-47AD-4283-AB32-DD549171D56B}" destId="{9D5682CD-178A-43D7-83EC-5FA7A9BABCFC}" srcOrd="1" destOrd="0" presId="urn:microsoft.com/office/officeart/2005/8/layout/vList5"/>
    <dgm:cxn modelId="{805EDF8F-678D-4673-83F5-626F6B61C63C}" type="presParOf" srcId="{A565F3DE-47AD-4283-AB32-DD549171D56B}" destId="{43B70110-53B6-4F19-92E9-65450A5226E0}" srcOrd="2" destOrd="0" presId="urn:microsoft.com/office/officeart/2005/8/layout/vList5"/>
    <dgm:cxn modelId="{82136463-194D-45DB-9F81-CC34DC0EF387}" type="presParOf" srcId="{43B70110-53B6-4F19-92E9-65450A5226E0}" destId="{B1F0FAEC-9B61-464E-9A76-8F0BB8D3BDDE}" srcOrd="0" destOrd="0" presId="urn:microsoft.com/office/officeart/2005/8/layout/vList5"/>
    <dgm:cxn modelId="{7DD0240D-6B9F-4676-BB43-8F988095C27A}" type="presParOf" srcId="{A565F3DE-47AD-4283-AB32-DD549171D56B}" destId="{CBF75724-F37B-4E37-B382-8B81C2962014}" srcOrd="3" destOrd="0" presId="urn:microsoft.com/office/officeart/2005/8/layout/vList5"/>
    <dgm:cxn modelId="{4AD0543D-8E1D-4B78-9FA2-0222BF684002}" type="presParOf" srcId="{A565F3DE-47AD-4283-AB32-DD549171D56B}" destId="{91A43B8E-93E0-4AA7-A752-DCD2E7561A12}" srcOrd="4" destOrd="0" presId="urn:microsoft.com/office/officeart/2005/8/layout/vList5"/>
    <dgm:cxn modelId="{7DCEF191-A7E4-475E-A31C-0DF23A19972B}" type="presParOf" srcId="{91A43B8E-93E0-4AA7-A752-DCD2E7561A12}" destId="{EF0EA8AE-6892-46AD-9FBF-2B43559B4C72}" srcOrd="0" destOrd="0" presId="urn:microsoft.com/office/officeart/2005/8/layout/vList5"/>
    <dgm:cxn modelId="{F48477EC-218C-4DD3-A166-174A443362DF}" type="presParOf" srcId="{A565F3DE-47AD-4283-AB32-DD549171D56B}" destId="{DE8E3EEB-2F36-4169-B08B-58E016C42555}" srcOrd="5" destOrd="0" presId="urn:microsoft.com/office/officeart/2005/8/layout/vList5"/>
    <dgm:cxn modelId="{437ED604-283E-43CE-86D3-7A0E9F769C3E}" type="presParOf" srcId="{A565F3DE-47AD-4283-AB32-DD549171D56B}" destId="{2ECACA74-4A8A-4566-A603-1A82E91F5803}" srcOrd="6" destOrd="0" presId="urn:microsoft.com/office/officeart/2005/8/layout/vList5"/>
    <dgm:cxn modelId="{00BD67E9-DDBF-46B9-96A7-9299F9CEFC9E}" type="presParOf" srcId="{2ECACA74-4A8A-4566-A603-1A82E91F5803}" destId="{05A50CB9-0EB1-4B32-8339-8DB860742A71}" srcOrd="0" destOrd="0" presId="urn:microsoft.com/office/officeart/2005/8/layout/vList5"/>
    <dgm:cxn modelId="{F744E92F-11C1-4025-8D3A-E1C7E3903697}" type="presParOf" srcId="{A565F3DE-47AD-4283-AB32-DD549171D56B}" destId="{6A295961-221A-4C93-BCD1-AFFB7FB5062B}" srcOrd="7" destOrd="0" presId="urn:microsoft.com/office/officeart/2005/8/layout/vList5"/>
    <dgm:cxn modelId="{FC2AF403-2528-4F09-8706-AB13DBEEF37C}" type="presParOf" srcId="{A565F3DE-47AD-4283-AB32-DD549171D56B}" destId="{3BDB56D0-3ECD-4158-9D5F-4D709255EA56}" srcOrd="8" destOrd="0" presId="urn:microsoft.com/office/officeart/2005/8/layout/vList5"/>
    <dgm:cxn modelId="{908085D9-7C4B-4E47-8A5C-6ABC50F10193}" type="presParOf" srcId="{3BDB56D0-3ECD-4158-9D5F-4D709255EA56}" destId="{6CD9194E-9FB1-4710-99E5-DD91B9430475}"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34CBFB-6984-4520-9768-A08E7DA95A5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E"/>
        </a:p>
      </dgm:t>
    </dgm:pt>
    <dgm:pt modelId="{11BDD924-75BB-4B31-AB0F-831312D8F19C}">
      <dgm:prSet/>
      <dgm:spPr>
        <a:solidFill>
          <a:schemeClr val="bg1">
            <a:lumMod val="50000"/>
          </a:schemeClr>
        </a:solidFill>
      </dgm:spPr>
      <dgm:t>
        <a:bodyPr/>
        <a:lstStyle/>
        <a:p>
          <a:r>
            <a:rPr lang="en-GB"/>
            <a:t>Decision-Making</a:t>
          </a:r>
          <a:endParaRPr lang="en-SE"/>
        </a:p>
      </dgm:t>
    </dgm:pt>
    <dgm:pt modelId="{A291BC11-7AB0-45C5-9F05-56236E96E4D9}" type="parTrans" cxnId="{0AA6B644-D0FD-40CE-A6AB-DFBF29AEF5D6}">
      <dgm:prSet/>
      <dgm:spPr/>
      <dgm:t>
        <a:bodyPr/>
        <a:lstStyle/>
        <a:p>
          <a:endParaRPr lang="en-SE"/>
        </a:p>
      </dgm:t>
    </dgm:pt>
    <dgm:pt modelId="{28DF3366-2D57-4D3D-99EE-75FB6F13C5C5}" type="sibTrans" cxnId="{0AA6B644-D0FD-40CE-A6AB-DFBF29AEF5D6}">
      <dgm:prSet/>
      <dgm:spPr/>
      <dgm:t>
        <a:bodyPr/>
        <a:lstStyle/>
        <a:p>
          <a:endParaRPr lang="en-SE"/>
        </a:p>
      </dgm:t>
    </dgm:pt>
    <dgm:pt modelId="{B2F23AE9-ADE3-45DE-89C8-8B487F26CD6B}">
      <dgm:prSet/>
      <dgm:spPr>
        <a:solidFill>
          <a:schemeClr val="bg1">
            <a:lumMod val="50000"/>
          </a:schemeClr>
        </a:solidFill>
      </dgm:spPr>
      <dgm:t>
        <a:bodyPr/>
        <a:lstStyle/>
        <a:p>
          <a:r>
            <a:rPr lang="en-GB"/>
            <a:t>Efficiency</a:t>
          </a:r>
          <a:endParaRPr lang="en-SE"/>
        </a:p>
      </dgm:t>
    </dgm:pt>
    <dgm:pt modelId="{22E968A7-5175-4D96-BB41-B86FFBA21D81}" type="parTrans" cxnId="{3999B82D-FBB2-4332-AFC7-3E6BA4E65056}">
      <dgm:prSet/>
      <dgm:spPr/>
      <dgm:t>
        <a:bodyPr/>
        <a:lstStyle/>
        <a:p>
          <a:endParaRPr lang="en-SE"/>
        </a:p>
      </dgm:t>
    </dgm:pt>
    <dgm:pt modelId="{E28D2C93-A075-4227-8636-E581BD810120}" type="sibTrans" cxnId="{3999B82D-FBB2-4332-AFC7-3E6BA4E65056}">
      <dgm:prSet/>
      <dgm:spPr/>
      <dgm:t>
        <a:bodyPr/>
        <a:lstStyle/>
        <a:p>
          <a:endParaRPr lang="en-SE"/>
        </a:p>
      </dgm:t>
    </dgm:pt>
    <dgm:pt modelId="{D684B610-3019-4A01-974C-0D409B9E46E7}">
      <dgm:prSet/>
      <dgm:spPr>
        <a:solidFill>
          <a:schemeClr val="bg1">
            <a:lumMod val="50000"/>
          </a:schemeClr>
        </a:solidFill>
      </dgm:spPr>
      <dgm:t>
        <a:bodyPr/>
        <a:lstStyle/>
        <a:p>
          <a:r>
            <a:rPr lang="en-GB"/>
            <a:t>Competitiveness</a:t>
          </a:r>
          <a:endParaRPr lang="en-SE"/>
        </a:p>
      </dgm:t>
    </dgm:pt>
    <dgm:pt modelId="{E2EB0A64-036A-4EB0-A071-1E35B2DA30B9}" type="parTrans" cxnId="{54793FCC-C8E2-4E94-81B6-9A095BD3A3EA}">
      <dgm:prSet/>
      <dgm:spPr/>
      <dgm:t>
        <a:bodyPr/>
        <a:lstStyle/>
        <a:p>
          <a:endParaRPr lang="en-SE"/>
        </a:p>
      </dgm:t>
    </dgm:pt>
    <dgm:pt modelId="{B8BFC126-5990-4E2B-9E8C-5DB2C762B9C0}" type="sibTrans" cxnId="{54793FCC-C8E2-4E94-81B6-9A095BD3A3EA}">
      <dgm:prSet/>
      <dgm:spPr/>
      <dgm:t>
        <a:bodyPr/>
        <a:lstStyle/>
        <a:p>
          <a:endParaRPr lang="en-SE"/>
        </a:p>
      </dgm:t>
    </dgm:pt>
    <dgm:pt modelId="{8F63C72D-5284-47B7-858D-D0FBF86E9B54}" type="pres">
      <dgm:prSet presAssocID="{1B34CBFB-6984-4520-9768-A08E7DA95A59}" presName="Name0" presStyleCnt="0">
        <dgm:presLayoutVars>
          <dgm:dir/>
          <dgm:animLvl val="lvl"/>
          <dgm:resizeHandles val="exact"/>
        </dgm:presLayoutVars>
      </dgm:prSet>
      <dgm:spPr/>
    </dgm:pt>
    <dgm:pt modelId="{0BF0A4C9-45DE-4D76-8192-E606729F762B}" type="pres">
      <dgm:prSet presAssocID="{11BDD924-75BB-4B31-AB0F-831312D8F19C}" presName="linNode" presStyleCnt="0"/>
      <dgm:spPr/>
    </dgm:pt>
    <dgm:pt modelId="{B36D7429-F6B9-4943-A928-041BF2708BF8}" type="pres">
      <dgm:prSet presAssocID="{11BDD924-75BB-4B31-AB0F-831312D8F19C}" presName="parentText" presStyleLbl="node1" presStyleIdx="0" presStyleCnt="3">
        <dgm:presLayoutVars>
          <dgm:chMax val="1"/>
          <dgm:bulletEnabled val="1"/>
        </dgm:presLayoutVars>
      </dgm:prSet>
      <dgm:spPr/>
    </dgm:pt>
    <dgm:pt modelId="{4F02A9C4-6A49-43E4-B7E1-E6BDA96518A5}" type="pres">
      <dgm:prSet presAssocID="{28DF3366-2D57-4D3D-99EE-75FB6F13C5C5}" presName="sp" presStyleCnt="0"/>
      <dgm:spPr/>
    </dgm:pt>
    <dgm:pt modelId="{6AE91E46-ECBB-4977-B96B-13D78D3FDEA0}" type="pres">
      <dgm:prSet presAssocID="{B2F23AE9-ADE3-45DE-89C8-8B487F26CD6B}" presName="linNode" presStyleCnt="0"/>
      <dgm:spPr/>
    </dgm:pt>
    <dgm:pt modelId="{8BCB746D-2927-4710-839A-CA9E013975B2}" type="pres">
      <dgm:prSet presAssocID="{B2F23AE9-ADE3-45DE-89C8-8B487F26CD6B}" presName="parentText" presStyleLbl="node1" presStyleIdx="1" presStyleCnt="3">
        <dgm:presLayoutVars>
          <dgm:chMax val="1"/>
          <dgm:bulletEnabled val="1"/>
        </dgm:presLayoutVars>
      </dgm:prSet>
      <dgm:spPr/>
    </dgm:pt>
    <dgm:pt modelId="{F3736B98-D913-4442-8A4E-BD403C379401}" type="pres">
      <dgm:prSet presAssocID="{E28D2C93-A075-4227-8636-E581BD810120}" presName="sp" presStyleCnt="0"/>
      <dgm:spPr/>
    </dgm:pt>
    <dgm:pt modelId="{ADA4F84A-4165-4DC7-A68D-D3DE4600E2D2}" type="pres">
      <dgm:prSet presAssocID="{D684B610-3019-4A01-974C-0D409B9E46E7}" presName="linNode" presStyleCnt="0"/>
      <dgm:spPr/>
    </dgm:pt>
    <dgm:pt modelId="{FD1ACE37-EA6E-4EA9-AB83-57707FFC5E04}" type="pres">
      <dgm:prSet presAssocID="{D684B610-3019-4A01-974C-0D409B9E46E7}" presName="parentText" presStyleLbl="node1" presStyleIdx="2" presStyleCnt="3">
        <dgm:presLayoutVars>
          <dgm:chMax val="1"/>
          <dgm:bulletEnabled val="1"/>
        </dgm:presLayoutVars>
      </dgm:prSet>
      <dgm:spPr/>
    </dgm:pt>
  </dgm:ptLst>
  <dgm:cxnLst>
    <dgm:cxn modelId="{3999B82D-FBB2-4332-AFC7-3E6BA4E65056}" srcId="{1B34CBFB-6984-4520-9768-A08E7DA95A59}" destId="{B2F23AE9-ADE3-45DE-89C8-8B487F26CD6B}" srcOrd="1" destOrd="0" parTransId="{22E968A7-5175-4D96-BB41-B86FFBA21D81}" sibTransId="{E28D2C93-A075-4227-8636-E581BD810120}"/>
    <dgm:cxn modelId="{2DBC2B40-9569-46C7-9BE5-94119EA467B7}" type="presOf" srcId="{D684B610-3019-4A01-974C-0D409B9E46E7}" destId="{FD1ACE37-EA6E-4EA9-AB83-57707FFC5E04}" srcOrd="0" destOrd="0" presId="urn:microsoft.com/office/officeart/2005/8/layout/vList5"/>
    <dgm:cxn modelId="{0AA6B644-D0FD-40CE-A6AB-DFBF29AEF5D6}" srcId="{1B34CBFB-6984-4520-9768-A08E7DA95A59}" destId="{11BDD924-75BB-4B31-AB0F-831312D8F19C}" srcOrd="0" destOrd="0" parTransId="{A291BC11-7AB0-45C5-9F05-56236E96E4D9}" sibTransId="{28DF3366-2D57-4D3D-99EE-75FB6F13C5C5}"/>
    <dgm:cxn modelId="{D1AED0BA-19A3-40F2-8AB4-150B0103D10B}" type="presOf" srcId="{11BDD924-75BB-4B31-AB0F-831312D8F19C}" destId="{B36D7429-F6B9-4943-A928-041BF2708BF8}" srcOrd="0" destOrd="0" presId="urn:microsoft.com/office/officeart/2005/8/layout/vList5"/>
    <dgm:cxn modelId="{54793FCC-C8E2-4E94-81B6-9A095BD3A3EA}" srcId="{1B34CBFB-6984-4520-9768-A08E7DA95A59}" destId="{D684B610-3019-4A01-974C-0D409B9E46E7}" srcOrd="2" destOrd="0" parTransId="{E2EB0A64-036A-4EB0-A071-1E35B2DA30B9}" sibTransId="{B8BFC126-5990-4E2B-9E8C-5DB2C762B9C0}"/>
    <dgm:cxn modelId="{B1853BE7-34DA-424E-919B-E70D3D14A917}" type="presOf" srcId="{B2F23AE9-ADE3-45DE-89C8-8B487F26CD6B}" destId="{8BCB746D-2927-4710-839A-CA9E013975B2}" srcOrd="0" destOrd="0" presId="urn:microsoft.com/office/officeart/2005/8/layout/vList5"/>
    <dgm:cxn modelId="{220137F2-34FD-4A8A-9BE9-8B434DE130C3}" type="presOf" srcId="{1B34CBFB-6984-4520-9768-A08E7DA95A59}" destId="{8F63C72D-5284-47B7-858D-D0FBF86E9B54}" srcOrd="0" destOrd="0" presId="urn:microsoft.com/office/officeart/2005/8/layout/vList5"/>
    <dgm:cxn modelId="{BB30EBF1-8DD2-4739-B57D-6F01DEF699D4}" type="presParOf" srcId="{8F63C72D-5284-47B7-858D-D0FBF86E9B54}" destId="{0BF0A4C9-45DE-4D76-8192-E606729F762B}" srcOrd="0" destOrd="0" presId="urn:microsoft.com/office/officeart/2005/8/layout/vList5"/>
    <dgm:cxn modelId="{2FD64778-F184-4DCB-92B7-AC38BF356820}" type="presParOf" srcId="{0BF0A4C9-45DE-4D76-8192-E606729F762B}" destId="{B36D7429-F6B9-4943-A928-041BF2708BF8}" srcOrd="0" destOrd="0" presId="urn:microsoft.com/office/officeart/2005/8/layout/vList5"/>
    <dgm:cxn modelId="{CDB1E72B-2EA2-45D9-9500-7889BC26848C}" type="presParOf" srcId="{8F63C72D-5284-47B7-858D-D0FBF86E9B54}" destId="{4F02A9C4-6A49-43E4-B7E1-E6BDA96518A5}" srcOrd="1" destOrd="0" presId="urn:microsoft.com/office/officeart/2005/8/layout/vList5"/>
    <dgm:cxn modelId="{EFC144B4-A51E-40EF-8D29-116A49DDDD7B}" type="presParOf" srcId="{8F63C72D-5284-47B7-858D-D0FBF86E9B54}" destId="{6AE91E46-ECBB-4977-B96B-13D78D3FDEA0}" srcOrd="2" destOrd="0" presId="urn:microsoft.com/office/officeart/2005/8/layout/vList5"/>
    <dgm:cxn modelId="{B9E72DFB-C225-47A9-B02B-7CE721E3CB77}" type="presParOf" srcId="{6AE91E46-ECBB-4977-B96B-13D78D3FDEA0}" destId="{8BCB746D-2927-4710-839A-CA9E013975B2}" srcOrd="0" destOrd="0" presId="urn:microsoft.com/office/officeart/2005/8/layout/vList5"/>
    <dgm:cxn modelId="{57DD8E5C-DA42-423D-A070-D6C742919BAB}" type="presParOf" srcId="{8F63C72D-5284-47B7-858D-D0FBF86E9B54}" destId="{F3736B98-D913-4442-8A4E-BD403C379401}" srcOrd="3" destOrd="0" presId="urn:microsoft.com/office/officeart/2005/8/layout/vList5"/>
    <dgm:cxn modelId="{8ECD3FC5-3A60-4BDE-9F92-829823B38375}" type="presParOf" srcId="{8F63C72D-5284-47B7-858D-D0FBF86E9B54}" destId="{ADA4F84A-4165-4DC7-A68D-D3DE4600E2D2}" srcOrd="4" destOrd="0" presId="urn:microsoft.com/office/officeart/2005/8/layout/vList5"/>
    <dgm:cxn modelId="{22EE32CB-2A32-4A9A-8873-93D8AFB30F9B}" type="presParOf" srcId="{ADA4F84A-4165-4DC7-A68D-D3DE4600E2D2}" destId="{FD1ACE37-EA6E-4EA9-AB83-57707FFC5E04}" srcOrd="0"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BE8BE-8A61-4CC4-9C72-F07AA793C273}">
      <dsp:nvSpPr>
        <dsp:cNvPr id="0" name=""/>
        <dsp:cNvSpPr/>
      </dsp:nvSpPr>
      <dsp:spPr>
        <a:xfrm>
          <a:off x="1138979" y="1203549"/>
          <a:ext cx="932563" cy="932563"/>
        </a:xfrm>
        <a:prstGeom prst="rect">
          <a:avLst/>
        </a:prstGeom>
        <a:blipFill dpi="0" rotWithShape="1">
          <a:blip xmlns:r="http://schemas.openxmlformats.org/officeDocument/2006/relationships" r:embed="rId1">
            <a:biLevel thresh="50000"/>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7D2B93-4223-45B5-AF72-44F140A55C24}">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GB" sz="2100" kern="1200" dirty="0"/>
            <a:t>What is BI/Analytics?</a:t>
          </a:r>
          <a:endParaRPr lang="en-US" sz="2100" kern="1200" dirty="0"/>
        </a:p>
      </dsp:txBody>
      <dsp:txXfrm>
        <a:off x="569079" y="2427788"/>
        <a:ext cx="2072362" cy="720000"/>
      </dsp:txXfrm>
    </dsp:sp>
    <dsp:sp modelId="{1FC0EBC5-E01C-44F7-835E-00A2D2EAC8ED}">
      <dsp:nvSpPr>
        <dsp:cNvPr id="0" name=""/>
        <dsp:cNvSpPr/>
      </dsp:nvSpPr>
      <dsp:spPr>
        <a:xfrm>
          <a:off x="3574005" y="1203549"/>
          <a:ext cx="932563" cy="932563"/>
        </a:xfrm>
        <a:prstGeom prst="rect">
          <a:avLst/>
        </a:prstGeom>
        <a:blipFill dpi="0" rotWithShape="1">
          <a:blip xmlns:r="http://schemas.openxmlformats.org/officeDocument/2006/relationships" r:embed="rId3">
            <a:biLevel thresh="50000"/>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047D4-8667-4B7D-87C1-21A9C3B9A08D}">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GB" sz="2100" kern="1200"/>
            <a:t>Why is BI/Analytics needed?</a:t>
          </a:r>
          <a:endParaRPr lang="en-US" sz="2100" kern="1200"/>
        </a:p>
      </dsp:txBody>
      <dsp:txXfrm>
        <a:off x="3004105" y="2427788"/>
        <a:ext cx="2072362" cy="720000"/>
      </dsp:txXfrm>
    </dsp:sp>
    <dsp:sp modelId="{39EBBFE2-BCC5-4595-A6B2-91F5042552FE}">
      <dsp:nvSpPr>
        <dsp:cNvPr id="0" name=""/>
        <dsp:cNvSpPr/>
      </dsp:nvSpPr>
      <dsp:spPr>
        <a:xfrm>
          <a:off x="6009031" y="1203549"/>
          <a:ext cx="932563" cy="932563"/>
        </a:xfrm>
        <a:prstGeom prst="rect">
          <a:avLst/>
        </a:prstGeom>
        <a:blipFill dpi="0" rotWithShape="1">
          <a:blip xmlns:r="http://schemas.openxmlformats.org/officeDocument/2006/relationships" r:embed="rId5">
            <a:biLevel thresh="50000"/>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BE03F-F0E8-4A56-9956-14323C05E4A5}">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GB" sz="2100" kern="1200"/>
            <a:t>Application areas for BI/Analytics?</a:t>
          </a:r>
          <a:endParaRPr lang="en-US" sz="2100" kern="1200"/>
        </a:p>
      </dsp:txBody>
      <dsp:txXfrm>
        <a:off x="5439131" y="2427788"/>
        <a:ext cx="2072362" cy="720000"/>
      </dsp:txXfrm>
    </dsp:sp>
    <dsp:sp modelId="{275CB4AC-F3DF-4E11-B565-66BAF28CC7FB}">
      <dsp:nvSpPr>
        <dsp:cNvPr id="0" name=""/>
        <dsp:cNvSpPr/>
      </dsp:nvSpPr>
      <dsp:spPr>
        <a:xfrm>
          <a:off x="8444057" y="1203549"/>
          <a:ext cx="932563" cy="932563"/>
        </a:xfrm>
        <a:prstGeom prst="rect">
          <a:avLst/>
        </a:prstGeom>
        <a:blipFill dpi="0" rotWithShape="1">
          <a:blip xmlns:r="http://schemas.openxmlformats.org/officeDocument/2006/relationships" r:embed="rId7">
            <a:biLevel thresh="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F0DCFC-33C5-4F54-8BF7-F1603A1CEDAC}">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GB" sz="2100" kern="1200"/>
            <a:t>BI/Analytics evolution?</a:t>
          </a:r>
          <a:endParaRPr lang="en-US" sz="2100" kern="1200"/>
        </a:p>
      </dsp:txBody>
      <dsp:txXfrm>
        <a:off x="7874157" y="2427788"/>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EB1DD-95FA-4803-B7A3-B3A5C8052912}">
      <dsp:nvSpPr>
        <dsp:cNvPr id="0" name=""/>
        <dsp:cNvSpPr/>
      </dsp:nvSpPr>
      <dsp:spPr>
        <a:xfrm>
          <a:off x="652" y="1783"/>
          <a:ext cx="2240284" cy="117696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dirty="0"/>
            <a:t>Definition</a:t>
          </a:r>
          <a:endParaRPr lang="en-SE" sz="2200" b="0" kern="1200" dirty="0"/>
        </a:p>
      </dsp:txBody>
      <dsp:txXfrm>
        <a:off x="58107" y="59238"/>
        <a:ext cx="2125374" cy="1062054"/>
      </dsp:txXfrm>
    </dsp:sp>
    <dsp:sp modelId="{5748C563-D942-4864-A631-B3FD05349AEE}">
      <dsp:nvSpPr>
        <dsp:cNvPr id="0" name=""/>
        <dsp:cNvSpPr/>
      </dsp:nvSpPr>
      <dsp:spPr>
        <a:xfrm rot="5400000">
          <a:off x="2696464" y="899760"/>
          <a:ext cx="941571" cy="1852635"/>
        </a:xfrm>
        <a:prstGeom prst="round2SameRect">
          <a:avLst/>
        </a:prstGeom>
        <a:solidFill>
          <a:schemeClr val="bg1">
            <a:lumMod val="5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GB" sz="1200" b="0" kern="1200">
              <a:solidFill>
                <a:schemeClr val="bg1"/>
              </a:solidFill>
            </a:rPr>
            <a:t>BI --- reporting, monitoring</a:t>
          </a:r>
          <a:endParaRPr lang="en-SE" sz="1200" b="0" kern="1200">
            <a:solidFill>
              <a:schemeClr val="bg1"/>
            </a:solidFill>
          </a:endParaRPr>
        </a:p>
        <a:p>
          <a:pPr marL="114300" lvl="1" indent="-114300" algn="l" defTabSz="533400">
            <a:lnSpc>
              <a:spcPct val="90000"/>
            </a:lnSpc>
            <a:spcBef>
              <a:spcPct val="0"/>
            </a:spcBef>
            <a:spcAft>
              <a:spcPct val="15000"/>
            </a:spcAft>
            <a:buChar char="•"/>
          </a:pPr>
          <a:r>
            <a:rPr lang="en-GB" sz="1200" b="0" kern="1200" dirty="0">
              <a:solidFill>
                <a:schemeClr val="bg1"/>
              </a:solidFill>
            </a:rPr>
            <a:t>Analytics --- predict future trends/events</a:t>
          </a:r>
          <a:endParaRPr lang="en-SE" sz="1200" b="0" kern="1200" dirty="0">
            <a:solidFill>
              <a:schemeClr val="bg1"/>
            </a:solidFill>
          </a:endParaRPr>
        </a:p>
      </dsp:txBody>
      <dsp:txXfrm rot="-5400000">
        <a:off x="2240932" y="1401256"/>
        <a:ext cx="1806671" cy="849643"/>
      </dsp:txXfrm>
    </dsp:sp>
    <dsp:sp modelId="{BA358EA5-A229-4C37-AA27-C2E088B824E3}">
      <dsp:nvSpPr>
        <dsp:cNvPr id="0" name=""/>
        <dsp:cNvSpPr/>
      </dsp:nvSpPr>
      <dsp:spPr>
        <a:xfrm>
          <a:off x="652" y="1237596"/>
          <a:ext cx="2240280" cy="117696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dirty="0"/>
            <a:t>Differentiation</a:t>
          </a:r>
          <a:endParaRPr lang="en-SE" sz="2200" b="0" kern="1200" dirty="0"/>
        </a:p>
      </dsp:txBody>
      <dsp:txXfrm>
        <a:off x="58107" y="1295051"/>
        <a:ext cx="2125370" cy="1062054"/>
      </dsp:txXfrm>
    </dsp:sp>
    <dsp:sp modelId="{2543C1DE-989C-4739-89E5-3C135F434AD1}">
      <dsp:nvSpPr>
        <dsp:cNvPr id="0" name=""/>
        <dsp:cNvSpPr/>
      </dsp:nvSpPr>
      <dsp:spPr>
        <a:xfrm rot="5400000">
          <a:off x="2694712" y="2134294"/>
          <a:ext cx="941571" cy="1855193"/>
        </a:xfrm>
        <a:prstGeom prst="round2SameRect">
          <a:avLst/>
        </a:prstGeom>
        <a:solidFill>
          <a:schemeClr val="bg1">
            <a:lumMod val="5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GB" sz="1200" b="0" kern="1200">
              <a:solidFill>
                <a:schemeClr val="bg1"/>
              </a:solidFill>
            </a:rPr>
            <a:t>Data storage</a:t>
          </a:r>
          <a:endParaRPr lang="en-SE" sz="1200" b="0" kern="1200">
            <a:solidFill>
              <a:schemeClr val="bg1"/>
            </a:solidFill>
          </a:endParaRPr>
        </a:p>
        <a:p>
          <a:pPr marL="114300" lvl="1" indent="-114300" algn="l" defTabSz="533400">
            <a:lnSpc>
              <a:spcPct val="90000"/>
            </a:lnSpc>
            <a:spcBef>
              <a:spcPct val="0"/>
            </a:spcBef>
            <a:spcAft>
              <a:spcPct val="15000"/>
            </a:spcAft>
            <a:buChar char="•"/>
          </a:pPr>
          <a:r>
            <a:rPr lang="en-GB" sz="1200" b="0" kern="1200" dirty="0">
              <a:solidFill>
                <a:schemeClr val="bg1"/>
              </a:solidFill>
            </a:rPr>
            <a:t>ETL</a:t>
          </a:r>
          <a:endParaRPr lang="en-SE" sz="1200" b="0" kern="1200" dirty="0">
            <a:solidFill>
              <a:schemeClr val="bg1"/>
            </a:solidFill>
          </a:endParaRPr>
        </a:p>
        <a:p>
          <a:pPr marL="114300" lvl="1" indent="-114300" algn="l" defTabSz="533400">
            <a:lnSpc>
              <a:spcPct val="90000"/>
            </a:lnSpc>
            <a:spcBef>
              <a:spcPct val="0"/>
            </a:spcBef>
            <a:spcAft>
              <a:spcPct val="15000"/>
            </a:spcAft>
            <a:buChar char="•"/>
          </a:pPr>
          <a:r>
            <a:rPr lang="en-GB" sz="1200" b="0" kern="1200">
              <a:solidFill>
                <a:schemeClr val="bg1"/>
              </a:solidFill>
            </a:rPr>
            <a:t>Data warehousing</a:t>
          </a:r>
          <a:endParaRPr lang="en-SE" sz="1200" b="0" kern="1200">
            <a:solidFill>
              <a:schemeClr val="bg1"/>
            </a:solidFill>
          </a:endParaRPr>
        </a:p>
        <a:p>
          <a:pPr marL="114300" lvl="1" indent="-114300" algn="l" defTabSz="533400">
            <a:lnSpc>
              <a:spcPct val="90000"/>
            </a:lnSpc>
            <a:spcBef>
              <a:spcPct val="0"/>
            </a:spcBef>
            <a:spcAft>
              <a:spcPct val="15000"/>
            </a:spcAft>
            <a:buChar char="•"/>
          </a:pPr>
          <a:r>
            <a:rPr lang="en-GB" sz="1200" b="0" kern="1200" dirty="0">
              <a:solidFill>
                <a:schemeClr val="bg1"/>
              </a:solidFill>
            </a:rPr>
            <a:t>Data visualization</a:t>
          </a:r>
          <a:endParaRPr lang="en-SE" sz="1200" b="0" kern="1200" dirty="0">
            <a:solidFill>
              <a:schemeClr val="bg1"/>
            </a:solidFill>
          </a:endParaRPr>
        </a:p>
      </dsp:txBody>
      <dsp:txXfrm rot="-5400000">
        <a:off x="2237901" y="2637069"/>
        <a:ext cx="1809229" cy="849643"/>
      </dsp:txXfrm>
    </dsp:sp>
    <dsp:sp modelId="{B31DC92C-77CC-4F01-99EB-96E736ED6AAE}">
      <dsp:nvSpPr>
        <dsp:cNvPr id="0" name=""/>
        <dsp:cNvSpPr/>
      </dsp:nvSpPr>
      <dsp:spPr>
        <a:xfrm>
          <a:off x="652" y="2473409"/>
          <a:ext cx="2237249" cy="117696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0" kern="1200" dirty="0"/>
            <a:t>Core components and technologies</a:t>
          </a:r>
          <a:endParaRPr lang="en-SE" sz="2200" b="0" kern="1200" dirty="0"/>
        </a:p>
      </dsp:txBody>
      <dsp:txXfrm>
        <a:off x="58107" y="2530864"/>
        <a:ext cx="2122339" cy="10620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7FD8-A3DD-4C16-BB09-090B12D8637E}">
      <dsp:nvSpPr>
        <dsp:cNvPr id="0" name=""/>
        <dsp:cNvSpPr/>
      </dsp:nvSpPr>
      <dsp:spPr>
        <a:xfrm>
          <a:off x="977759" y="737"/>
          <a:ext cx="2138700" cy="429481"/>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0" kern="1200" dirty="0"/>
            <a:t>Informed Decision-Making</a:t>
          </a:r>
          <a:endParaRPr lang="en-SE" sz="1200" b="0" kern="1200" dirty="0"/>
        </a:p>
      </dsp:txBody>
      <dsp:txXfrm>
        <a:off x="998725" y="21703"/>
        <a:ext cx="2096768" cy="387549"/>
      </dsp:txXfrm>
    </dsp:sp>
    <dsp:sp modelId="{CDA894C6-3692-4475-8E20-6D86C2F9D77E}">
      <dsp:nvSpPr>
        <dsp:cNvPr id="0" name=""/>
        <dsp:cNvSpPr/>
      </dsp:nvSpPr>
      <dsp:spPr>
        <a:xfrm>
          <a:off x="977759" y="451693"/>
          <a:ext cx="2138700" cy="429481"/>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0" kern="1200"/>
            <a:t>Competitive Advantage</a:t>
          </a:r>
          <a:endParaRPr lang="en-SE" sz="1200" b="0" kern="1200"/>
        </a:p>
      </dsp:txBody>
      <dsp:txXfrm>
        <a:off x="998725" y="472659"/>
        <a:ext cx="2096768" cy="387549"/>
      </dsp:txXfrm>
    </dsp:sp>
    <dsp:sp modelId="{3BDADF6A-73BF-4DD7-A275-9E8A16F73D44}">
      <dsp:nvSpPr>
        <dsp:cNvPr id="0" name=""/>
        <dsp:cNvSpPr/>
      </dsp:nvSpPr>
      <dsp:spPr>
        <a:xfrm>
          <a:off x="977759" y="902649"/>
          <a:ext cx="2138700" cy="429481"/>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0" kern="1200"/>
            <a:t>Improved Operational Efficiency</a:t>
          </a:r>
          <a:endParaRPr lang="en-SE" sz="1200" b="0" kern="1200"/>
        </a:p>
      </dsp:txBody>
      <dsp:txXfrm>
        <a:off x="998725" y="923615"/>
        <a:ext cx="2096768" cy="387549"/>
      </dsp:txXfrm>
    </dsp:sp>
    <dsp:sp modelId="{E9CA1B13-C6B5-4DA7-AA05-E54CB1E85646}">
      <dsp:nvSpPr>
        <dsp:cNvPr id="0" name=""/>
        <dsp:cNvSpPr/>
      </dsp:nvSpPr>
      <dsp:spPr>
        <a:xfrm>
          <a:off x="977759" y="1353605"/>
          <a:ext cx="2138700" cy="429481"/>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0" kern="1200" dirty="0"/>
            <a:t>Enhanced Customer Experience</a:t>
          </a:r>
          <a:endParaRPr lang="en-SE" sz="1200" b="0" kern="1200" dirty="0"/>
        </a:p>
      </dsp:txBody>
      <dsp:txXfrm>
        <a:off x="998725" y="1374571"/>
        <a:ext cx="2096768" cy="387549"/>
      </dsp:txXfrm>
    </dsp:sp>
    <dsp:sp modelId="{A6D6ED2A-7771-4463-B59C-FEBEA342A34D}">
      <dsp:nvSpPr>
        <dsp:cNvPr id="0" name=""/>
        <dsp:cNvSpPr/>
      </dsp:nvSpPr>
      <dsp:spPr>
        <a:xfrm>
          <a:off x="977759" y="1804560"/>
          <a:ext cx="2138700" cy="429481"/>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0" kern="1200"/>
            <a:t>Risk Management</a:t>
          </a:r>
          <a:endParaRPr lang="en-SE" sz="1200" b="0" kern="1200"/>
        </a:p>
      </dsp:txBody>
      <dsp:txXfrm>
        <a:off x="998725" y="1825526"/>
        <a:ext cx="2096768" cy="387549"/>
      </dsp:txXfrm>
    </dsp:sp>
    <dsp:sp modelId="{1B756981-1CFD-4BFB-A01F-2895C093FA44}">
      <dsp:nvSpPr>
        <dsp:cNvPr id="0" name=""/>
        <dsp:cNvSpPr/>
      </dsp:nvSpPr>
      <dsp:spPr>
        <a:xfrm>
          <a:off x="977759" y="2255516"/>
          <a:ext cx="2138700" cy="429481"/>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0" kern="1200"/>
            <a:t>Performance Monitoring</a:t>
          </a:r>
          <a:endParaRPr lang="en-SE" sz="1200" b="0" kern="1200"/>
        </a:p>
      </dsp:txBody>
      <dsp:txXfrm>
        <a:off x="998725" y="2276482"/>
        <a:ext cx="2096768" cy="387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936C9-8961-4ED7-9213-75833E2D243E}">
      <dsp:nvSpPr>
        <dsp:cNvPr id="0" name=""/>
        <dsp:cNvSpPr/>
      </dsp:nvSpPr>
      <dsp:spPr>
        <a:xfrm>
          <a:off x="1310150" y="997"/>
          <a:ext cx="147391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b="0" kern="1200"/>
            <a:t>Marketing</a:t>
          </a:r>
          <a:endParaRPr lang="en-SE" sz="2000" b="0" kern="1200"/>
        </a:p>
      </dsp:txBody>
      <dsp:txXfrm>
        <a:off x="1331448" y="22295"/>
        <a:ext cx="1431323" cy="393698"/>
      </dsp:txXfrm>
    </dsp:sp>
    <dsp:sp modelId="{B1F0FAEC-9B61-464E-9A76-8F0BB8D3BDDE}">
      <dsp:nvSpPr>
        <dsp:cNvPr id="0" name=""/>
        <dsp:cNvSpPr/>
      </dsp:nvSpPr>
      <dsp:spPr>
        <a:xfrm>
          <a:off x="1310150" y="459106"/>
          <a:ext cx="147391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b="0" kern="1200" dirty="0"/>
            <a:t>Finance</a:t>
          </a:r>
          <a:endParaRPr lang="en-SE" sz="2000" b="0" kern="1200" dirty="0"/>
        </a:p>
      </dsp:txBody>
      <dsp:txXfrm>
        <a:off x="1331448" y="480404"/>
        <a:ext cx="1431323" cy="393698"/>
      </dsp:txXfrm>
    </dsp:sp>
    <dsp:sp modelId="{EF0EA8AE-6892-46AD-9FBF-2B43559B4C72}">
      <dsp:nvSpPr>
        <dsp:cNvPr id="0" name=""/>
        <dsp:cNvSpPr/>
      </dsp:nvSpPr>
      <dsp:spPr>
        <a:xfrm>
          <a:off x="1310150" y="917215"/>
          <a:ext cx="147391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b="0" kern="1200" dirty="0"/>
            <a:t>Healthcare</a:t>
          </a:r>
          <a:endParaRPr lang="en-SE" sz="2000" b="0" kern="1200" dirty="0"/>
        </a:p>
      </dsp:txBody>
      <dsp:txXfrm>
        <a:off x="1331448" y="938513"/>
        <a:ext cx="1431323" cy="393698"/>
      </dsp:txXfrm>
    </dsp:sp>
    <dsp:sp modelId="{05A50CB9-0EB1-4B32-8339-8DB860742A71}">
      <dsp:nvSpPr>
        <dsp:cNvPr id="0" name=""/>
        <dsp:cNvSpPr/>
      </dsp:nvSpPr>
      <dsp:spPr>
        <a:xfrm>
          <a:off x="1310150" y="1375324"/>
          <a:ext cx="147391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b="0" kern="1200"/>
            <a:t>Retail</a:t>
          </a:r>
          <a:endParaRPr lang="en-SE" sz="2000" b="0" kern="1200"/>
        </a:p>
      </dsp:txBody>
      <dsp:txXfrm>
        <a:off x="1331448" y="1396622"/>
        <a:ext cx="1431323" cy="393698"/>
      </dsp:txXfrm>
    </dsp:sp>
    <dsp:sp modelId="{6CD9194E-9FB1-4710-99E5-DD91B9430475}">
      <dsp:nvSpPr>
        <dsp:cNvPr id="0" name=""/>
        <dsp:cNvSpPr/>
      </dsp:nvSpPr>
      <dsp:spPr>
        <a:xfrm>
          <a:off x="1310150" y="1833433"/>
          <a:ext cx="1473919" cy="436294"/>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b="0" kern="1200"/>
            <a:t>Operations</a:t>
          </a:r>
          <a:endParaRPr lang="en-SE" sz="2000" b="0" kern="1200"/>
        </a:p>
      </dsp:txBody>
      <dsp:txXfrm>
        <a:off x="1331448" y="1854731"/>
        <a:ext cx="1431323" cy="393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936C9-8961-4ED7-9213-75833E2D243E}">
      <dsp:nvSpPr>
        <dsp:cNvPr id="0" name=""/>
        <dsp:cNvSpPr/>
      </dsp:nvSpPr>
      <dsp:spPr>
        <a:xfrm>
          <a:off x="815122" y="90"/>
          <a:ext cx="2461567" cy="453202"/>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GB" sz="1500" b="0" kern="1200" dirty="0"/>
            <a:t>Historical Perspectives</a:t>
          </a:r>
          <a:endParaRPr lang="en-SE" sz="1500" b="0" kern="1200" dirty="0"/>
        </a:p>
      </dsp:txBody>
      <dsp:txXfrm>
        <a:off x="837245" y="22213"/>
        <a:ext cx="2417321" cy="408956"/>
      </dsp:txXfrm>
    </dsp:sp>
    <dsp:sp modelId="{B1F0FAEC-9B61-464E-9A76-8F0BB8D3BDDE}">
      <dsp:nvSpPr>
        <dsp:cNvPr id="0" name=""/>
        <dsp:cNvSpPr/>
      </dsp:nvSpPr>
      <dsp:spPr>
        <a:xfrm>
          <a:off x="815122" y="454425"/>
          <a:ext cx="2461567" cy="453202"/>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t>Technological Advancements</a:t>
          </a:r>
          <a:endParaRPr lang="en-SE" sz="1500" b="0" kern="1200" dirty="0"/>
        </a:p>
      </dsp:txBody>
      <dsp:txXfrm>
        <a:off x="837245" y="476548"/>
        <a:ext cx="2417321" cy="408956"/>
      </dsp:txXfrm>
    </dsp:sp>
    <dsp:sp modelId="{EF0EA8AE-6892-46AD-9FBF-2B43559B4C72}">
      <dsp:nvSpPr>
        <dsp:cNvPr id="0" name=""/>
        <dsp:cNvSpPr/>
      </dsp:nvSpPr>
      <dsp:spPr>
        <a:xfrm>
          <a:off x="815122" y="908761"/>
          <a:ext cx="2461567" cy="453202"/>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t>Influence of Big Data</a:t>
          </a:r>
          <a:endParaRPr lang="en-SE" sz="1500" b="0" kern="1200" dirty="0"/>
        </a:p>
      </dsp:txBody>
      <dsp:txXfrm>
        <a:off x="837245" y="930884"/>
        <a:ext cx="2417321" cy="408956"/>
      </dsp:txXfrm>
    </dsp:sp>
    <dsp:sp modelId="{05A50CB9-0EB1-4B32-8339-8DB860742A71}">
      <dsp:nvSpPr>
        <dsp:cNvPr id="0" name=""/>
        <dsp:cNvSpPr/>
      </dsp:nvSpPr>
      <dsp:spPr>
        <a:xfrm>
          <a:off x="815122" y="1363096"/>
          <a:ext cx="2461567" cy="453202"/>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t>AI and Machine Learning</a:t>
          </a:r>
          <a:endParaRPr lang="en-SE" sz="1500" b="0" kern="1200" dirty="0"/>
        </a:p>
      </dsp:txBody>
      <dsp:txXfrm>
        <a:off x="837245" y="1385219"/>
        <a:ext cx="2417321" cy="408956"/>
      </dsp:txXfrm>
    </dsp:sp>
    <dsp:sp modelId="{6CD9194E-9FB1-4710-99E5-DD91B9430475}">
      <dsp:nvSpPr>
        <dsp:cNvPr id="0" name=""/>
        <dsp:cNvSpPr/>
      </dsp:nvSpPr>
      <dsp:spPr>
        <a:xfrm>
          <a:off x="815122" y="1817432"/>
          <a:ext cx="2463974" cy="453202"/>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t>Predictive Analytics</a:t>
          </a:r>
          <a:endParaRPr lang="en-SE" sz="1500" b="0" kern="1200" dirty="0"/>
        </a:p>
      </dsp:txBody>
      <dsp:txXfrm>
        <a:off x="837245" y="1839555"/>
        <a:ext cx="2419728" cy="408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D7429-F6B9-4943-A928-041BF2708BF8}">
      <dsp:nvSpPr>
        <dsp:cNvPr id="0" name=""/>
        <dsp:cNvSpPr/>
      </dsp:nvSpPr>
      <dsp:spPr>
        <a:xfrm>
          <a:off x="1329865" y="1724"/>
          <a:ext cx="1496098" cy="1138016"/>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Decision-Making</a:t>
          </a:r>
          <a:endParaRPr lang="en-SE" sz="1400" kern="1200"/>
        </a:p>
      </dsp:txBody>
      <dsp:txXfrm>
        <a:off x="1385418" y="57277"/>
        <a:ext cx="1384992" cy="1026910"/>
      </dsp:txXfrm>
    </dsp:sp>
    <dsp:sp modelId="{8BCB746D-2927-4710-839A-CA9E013975B2}">
      <dsp:nvSpPr>
        <dsp:cNvPr id="0" name=""/>
        <dsp:cNvSpPr/>
      </dsp:nvSpPr>
      <dsp:spPr>
        <a:xfrm>
          <a:off x="1329865" y="1196641"/>
          <a:ext cx="1496098" cy="1138016"/>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Efficiency</a:t>
          </a:r>
          <a:endParaRPr lang="en-SE" sz="1400" kern="1200"/>
        </a:p>
      </dsp:txBody>
      <dsp:txXfrm>
        <a:off x="1385418" y="1252194"/>
        <a:ext cx="1384992" cy="1026910"/>
      </dsp:txXfrm>
    </dsp:sp>
    <dsp:sp modelId="{FD1ACE37-EA6E-4EA9-AB83-57707FFC5E04}">
      <dsp:nvSpPr>
        <dsp:cNvPr id="0" name=""/>
        <dsp:cNvSpPr/>
      </dsp:nvSpPr>
      <dsp:spPr>
        <a:xfrm>
          <a:off x="1329865" y="2391558"/>
          <a:ext cx="1496098" cy="1138016"/>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kern="1200"/>
            <a:t>Competitiveness</a:t>
          </a:r>
          <a:endParaRPr lang="en-SE" sz="1400" kern="1200"/>
        </a:p>
      </dsp:txBody>
      <dsp:txXfrm>
        <a:off x="1385418" y="2447111"/>
        <a:ext cx="1384992" cy="10269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A311-B3D5-4587-B84A-FED3EA684BD2}" type="datetimeFigureOut">
              <a:rPr lang="en-SE" smtClean="0"/>
              <a:t>2023-11-07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8255E-0DCA-4995-8EDB-7003E8C14078}" type="slidenum">
              <a:rPr lang="en-SE" smtClean="0"/>
              <a:t>‹#›</a:t>
            </a:fld>
            <a:endParaRPr lang="en-SE"/>
          </a:p>
        </p:txBody>
      </p:sp>
    </p:spTree>
    <p:extLst>
      <p:ext uri="{BB962C8B-B14F-4D97-AF65-F5344CB8AC3E}">
        <p14:creationId xmlns:p14="http://schemas.microsoft.com/office/powerpoint/2010/main" val="2692883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Good afternoon, ladies and gentlemen. Thank you for joining me today for this presentation on 'Business Intelligence and Analytics: A Comprehensive Overview.'</a:t>
            </a:r>
            <a:endParaRPr lang="en-SE" dirty="0"/>
          </a:p>
        </p:txBody>
      </p:sp>
      <p:sp>
        <p:nvSpPr>
          <p:cNvPr id="4" name="Slide Number Placeholder 3"/>
          <p:cNvSpPr>
            <a:spLocks noGrp="1"/>
          </p:cNvSpPr>
          <p:nvPr>
            <p:ph type="sldNum" sz="quarter" idx="5"/>
          </p:nvPr>
        </p:nvSpPr>
        <p:spPr/>
        <p:txBody>
          <a:bodyPr/>
          <a:lstStyle/>
          <a:p>
            <a:fld id="{5908255E-0DCA-4995-8EDB-7003E8C14078}" type="slidenum">
              <a:rPr lang="en-SE" smtClean="0"/>
              <a:t>1</a:t>
            </a:fld>
            <a:endParaRPr lang="en-SE"/>
          </a:p>
        </p:txBody>
      </p:sp>
    </p:spTree>
    <p:extLst>
      <p:ext uri="{BB962C8B-B14F-4D97-AF65-F5344CB8AC3E}">
        <p14:creationId xmlns:p14="http://schemas.microsoft.com/office/powerpoint/2010/main" val="419405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i="0" dirty="0">
                <a:solidFill>
                  <a:srgbClr val="D1D5DB"/>
                </a:solidFill>
                <a:effectLst/>
                <a:latin typeface="Söhne"/>
              </a:rPr>
              <a:t>Let's begin by setting the stage. In today's data-driven world, Business Intelligence (BI) and Analytics have become integral to decision-making in organizations of all sizes and industries. In this presentation, we will explore these crucial concepts in-depth, aiming to answer four fundamental questions: What is BI/Analytics? Why are they needed? Where can we apply them? And how has this field evolved over time?</a:t>
            </a:r>
            <a:endParaRPr lang="en-SE" dirty="0"/>
          </a:p>
        </p:txBody>
      </p:sp>
      <p:sp>
        <p:nvSpPr>
          <p:cNvPr id="4" name="Slide Number Placeholder 3"/>
          <p:cNvSpPr>
            <a:spLocks noGrp="1"/>
          </p:cNvSpPr>
          <p:nvPr>
            <p:ph type="sldNum" sz="quarter" idx="5"/>
          </p:nvPr>
        </p:nvSpPr>
        <p:spPr/>
        <p:txBody>
          <a:bodyPr/>
          <a:lstStyle/>
          <a:p>
            <a:fld id="{5908255E-0DCA-4995-8EDB-7003E8C14078}" type="slidenum">
              <a:rPr lang="en-SE" smtClean="0"/>
              <a:t>2</a:t>
            </a:fld>
            <a:endParaRPr lang="en-SE"/>
          </a:p>
        </p:txBody>
      </p:sp>
    </p:spTree>
    <p:extLst>
      <p:ext uri="{BB962C8B-B14F-4D97-AF65-F5344CB8AC3E}">
        <p14:creationId xmlns:p14="http://schemas.microsoft.com/office/powerpoint/2010/main" val="195756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What exactly do we mean by Business Intelligence (BI) and Analytics?</a:t>
            </a:r>
          </a:p>
          <a:p>
            <a:pPr algn="l"/>
            <a:endParaRPr lang="en-GB" b="0" i="0" dirty="0">
              <a:solidFill>
                <a:srgbClr val="D1D5DB"/>
              </a:solidFill>
              <a:effectLst/>
              <a:latin typeface="Söhne"/>
            </a:endParaRPr>
          </a:p>
          <a:p>
            <a:pPr algn="l"/>
            <a:r>
              <a:rPr lang="en-GB" b="0" i="0" dirty="0">
                <a:solidFill>
                  <a:srgbClr val="D1D5DB"/>
                </a:solidFill>
                <a:effectLst/>
                <a:latin typeface="Söhne"/>
              </a:rPr>
              <a:t>Business Intelligence refers to the use of various data analysis tools and techniques to transform raw data into actionable insights. It encompasses processes like data collection, data transformation, and data visualization. On the other hand, Analytics goes a step further, utilizing statistical and mathematical models to predict future trends based on historical data.</a:t>
            </a:r>
          </a:p>
          <a:p>
            <a:pPr algn="l"/>
            <a:endParaRPr lang="en-GB" b="0" i="0" dirty="0">
              <a:solidFill>
                <a:srgbClr val="D1D5DB"/>
              </a:solidFill>
              <a:effectLst/>
              <a:latin typeface="Söhne"/>
            </a:endParaRPr>
          </a:p>
          <a:p>
            <a:pPr algn="l"/>
            <a:r>
              <a:rPr lang="en-GB" b="0" i="0" dirty="0">
                <a:solidFill>
                  <a:srgbClr val="D1D5DB"/>
                </a:solidFill>
                <a:effectLst/>
                <a:latin typeface="Söhne"/>
              </a:rPr>
              <a:t>Let's differentiate between the two concepts. BI primarily focuses on reporting and monitoring past and current performance. It provides a clear snapshot of what has happened. In contrast, Analytics is forward-looking, aiming to predict future trends and events, making it a valuable tool for proactive decision-making.</a:t>
            </a:r>
          </a:p>
          <a:p>
            <a:pPr algn="l"/>
            <a:endParaRPr lang="en-GB" b="0" i="0" dirty="0">
              <a:solidFill>
                <a:srgbClr val="D1D5DB"/>
              </a:solidFill>
              <a:effectLst/>
              <a:latin typeface="Söhne"/>
            </a:endParaRPr>
          </a:p>
          <a:p>
            <a:pPr algn="l"/>
            <a:r>
              <a:rPr lang="en-GB" b="0" i="0" dirty="0">
                <a:solidFill>
                  <a:srgbClr val="D1D5DB"/>
                </a:solidFill>
                <a:effectLst/>
                <a:latin typeface="Söhne"/>
              </a:rPr>
              <a:t>To understand BI/Analytics better, let's break down the core components. These include data storage, which involves collecting and storing data from various sources. ETL (Extract, Transform, Load) processes are crucial for data preparation. Data warehousing is about efficiently storing and managing data. Data visualization tools help present data in a user-friendly and understandable format.</a:t>
            </a:r>
          </a:p>
          <a:p>
            <a:pPr algn="l"/>
            <a:endParaRPr lang="en-GB" b="0" i="0" dirty="0">
              <a:solidFill>
                <a:srgbClr val="D1D5DB"/>
              </a:solidFill>
              <a:effectLst/>
              <a:latin typeface="Söhne"/>
            </a:endParaRPr>
          </a:p>
          <a:p>
            <a:pPr algn="l"/>
            <a:r>
              <a:rPr lang="en-GB" b="0" i="0" dirty="0">
                <a:solidFill>
                  <a:srgbClr val="D1D5DB"/>
                </a:solidFill>
                <a:effectLst/>
                <a:latin typeface="Söhne"/>
              </a:rPr>
              <a:t>For a practical example, think of a retail company analyzing its historical sales data to optimize inventory management and predict future sales trends. This is a real-world application of Business Intelligence, where past sales data informs current decisions.</a:t>
            </a:r>
          </a:p>
        </p:txBody>
      </p:sp>
      <p:sp>
        <p:nvSpPr>
          <p:cNvPr id="4" name="Slide Number Placeholder 3"/>
          <p:cNvSpPr>
            <a:spLocks noGrp="1"/>
          </p:cNvSpPr>
          <p:nvPr>
            <p:ph type="sldNum" sz="quarter" idx="5"/>
          </p:nvPr>
        </p:nvSpPr>
        <p:spPr/>
        <p:txBody>
          <a:bodyPr/>
          <a:lstStyle/>
          <a:p>
            <a:fld id="{5908255E-0DCA-4995-8EDB-7003E8C14078}" type="slidenum">
              <a:rPr lang="en-SE" smtClean="0"/>
              <a:t>3</a:t>
            </a:fld>
            <a:endParaRPr lang="en-SE"/>
          </a:p>
        </p:txBody>
      </p:sp>
    </p:spTree>
    <p:extLst>
      <p:ext uri="{BB962C8B-B14F-4D97-AF65-F5344CB8AC3E}">
        <p14:creationId xmlns:p14="http://schemas.microsoft.com/office/powerpoint/2010/main" val="331984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Why do we need Business Intelligence and Analytics?</a:t>
            </a:r>
          </a:p>
          <a:p>
            <a:pPr algn="l"/>
            <a:endParaRPr lang="en-GB" b="0" i="0" dirty="0">
              <a:solidFill>
                <a:srgbClr val="D1D5DB"/>
              </a:solidFill>
              <a:effectLst/>
              <a:latin typeface="Söhne"/>
            </a:endParaRPr>
          </a:p>
          <a:p>
            <a:pPr algn="l"/>
            <a:r>
              <a:rPr lang="en-GB" b="0" i="0" dirty="0">
                <a:solidFill>
                  <a:srgbClr val="D1D5DB"/>
                </a:solidFill>
                <a:effectLst/>
                <a:latin typeface="Söhne"/>
              </a:rPr>
              <a:t>In today's fast-paced and data-rich business environment, they are indispensable. BI/Analytics are all about making informed decisions. Without them, organizations are essentially navigating in the dark, exposed to uncertainties and challenges that could be mitigated with data-driven insights.</a:t>
            </a:r>
          </a:p>
          <a:p>
            <a:pPr algn="l"/>
            <a:endParaRPr lang="en-GB" b="0" i="0" dirty="0">
              <a:solidFill>
                <a:srgbClr val="D1D5DB"/>
              </a:solidFill>
              <a:effectLst/>
              <a:latin typeface="Söhne"/>
            </a:endParaRPr>
          </a:p>
          <a:p>
            <a:pPr algn="l"/>
            <a:r>
              <a:rPr lang="en-GB" b="0" i="0" dirty="0">
                <a:solidFill>
                  <a:srgbClr val="D1D5DB"/>
                </a:solidFill>
                <a:effectLst/>
                <a:latin typeface="Söhne"/>
              </a:rPr>
              <a:t>Here are some key points that highlight their importance:</a:t>
            </a:r>
          </a:p>
          <a:p>
            <a:pPr algn="l"/>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Informed Decision-Making</a:t>
            </a:r>
            <a:r>
              <a:rPr lang="en-GB" b="0" i="0" dirty="0">
                <a:solidFill>
                  <a:srgbClr val="D1D5DB"/>
                </a:solidFill>
                <a:effectLst/>
                <a:latin typeface="Söhne"/>
              </a:rPr>
              <a:t>: BI and Analytics provide the necessary insights for informed and data-driven decision-making. This reduces guesswork and helps organizations make choices based on facts. In the paper by Davenport (2010), highlighted how organizations use BI to make more informed decisions. Consider a healthcare facility that uses BI to analyze patient data, leading to better decisions about patient care and resource allocation. This results in improved health outcomes and more efficient operations.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Competitive Advantage</a:t>
            </a:r>
            <a:r>
              <a:rPr lang="en-GB" b="0" i="0" dirty="0">
                <a:solidFill>
                  <a:srgbClr val="D1D5DB"/>
                </a:solidFill>
                <a:effectLst/>
                <a:latin typeface="Söhne"/>
              </a:rPr>
              <a:t>: Organizations that leverage BI and Analytics gain a competitive edge. They can respond swiftly to market changes, customer preferences, and emerging trends, giving them an advantage over competitors. Paper by Chen et al. (2012) provides insights into how BI and Analytics can offer a competitive edge. Amazon's use of BI to optimize its supply chain and offer personalized product recommendations is a prime example. This strategy has allowed Amazon to dominate the e-commerce market.</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Improved Operational Efficiency</a:t>
            </a:r>
            <a:r>
              <a:rPr lang="en-GB" b="0" i="0" dirty="0">
                <a:solidFill>
                  <a:srgbClr val="D1D5DB"/>
                </a:solidFill>
                <a:effectLst/>
                <a:latin typeface="Söhne"/>
              </a:rPr>
              <a:t>: BI can identify bottlenecks, inefficiencies, and areas for improvement within an organization's operations. Analytics can optimize processes and resource allocation, leading to cost savings and efficiency gains. Paper by Wixom and Watson (2010) discusses how organizations can align their strategies with BI initiatives. Imagine a manufacturing company that uses BI to monitor production processes. This leads to timely maintenance and efficient resource allocation, reducing downtime and saving costs.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Enhanced Customer Experience</a:t>
            </a:r>
            <a:r>
              <a:rPr lang="en-GB" b="0" i="0" dirty="0">
                <a:solidFill>
                  <a:srgbClr val="D1D5DB"/>
                </a:solidFill>
                <a:effectLst/>
                <a:latin typeface="Söhne"/>
              </a:rPr>
              <a:t>: BI and Analytics allow businesses to understand customer behaviour, preferences, and feedback. This information can be used to tailor products, services, and marketing efforts to enhance the customer experience. The same paper by Chen et al. (2012) highlights the impact of BI and Analytics on the customer experience. Retail companies like Walmart use Analytics to understand customer preferences and optimize store layouts. This enhances the shopping experience and increases customer satisfaction.</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Risk Management</a:t>
            </a:r>
            <a:r>
              <a:rPr lang="en-GB" b="0" i="0" dirty="0">
                <a:solidFill>
                  <a:srgbClr val="D1D5DB"/>
                </a:solidFill>
                <a:effectLst/>
                <a:latin typeface="Söhne"/>
              </a:rPr>
              <a:t>: BI and Analytics help organizations identify and mitigate risks. They can detect anomalies, fraud, and irregular patterns in data, which is crucial in industries like finance and healthcare. The paper by Chaudhuri et al. (2011) emphasizes the importance of BI in risk management. Banks leverage BI to detect unusual transaction patterns and prevent fraud. This not only safeguards the bank's assets but also ensures customer trust.</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Performance Monitoring</a:t>
            </a:r>
            <a:r>
              <a:rPr lang="en-GB" b="0" i="0" dirty="0">
                <a:solidFill>
                  <a:srgbClr val="D1D5DB"/>
                </a:solidFill>
                <a:effectLst/>
                <a:latin typeface="Söhne"/>
              </a:rPr>
              <a:t>: These tools provide real-time monitoring of key performance indicators (KPIs) and help track progress toward business goals. This ensures that organizations stay on course to achieve their objectives. Paper by Watson (2013) emphasizes the role of Analytics in performance monitoring. In the healthcare sector, hospitals use Analytics to track patient outcomes and ensure compliance with treatment protocols. Real-time data analysis leads to better patient care and more efficient hospital operations.</a:t>
            </a:r>
          </a:p>
          <a:p>
            <a:pPr algn="l"/>
            <a:endParaRPr lang="en-GB" b="0" i="0" dirty="0">
              <a:solidFill>
                <a:srgbClr val="D1D5DB"/>
              </a:solidFill>
              <a:effectLst/>
              <a:latin typeface="Söhne"/>
            </a:endParaRPr>
          </a:p>
          <a:p>
            <a:pPr algn="r" rtl="1"/>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4</a:t>
            </a:fld>
            <a:endParaRPr lang="en-SE"/>
          </a:p>
        </p:txBody>
      </p:sp>
    </p:spTree>
    <p:extLst>
      <p:ext uri="{BB962C8B-B14F-4D97-AF65-F5344CB8AC3E}">
        <p14:creationId xmlns:p14="http://schemas.microsoft.com/office/powerpoint/2010/main" val="3753935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GB" b="0" i="0" dirty="0">
                <a:solidFill>
                  <a:srgbClr val="D1D5DB"/>
                </a:solidFill>
                <a:effectLst/>
                <a:latin typeface="Söhne"/>
              </a:rPr>
              <a:t>Now that we've established why BI and Analytics are needed, let's explore the diverse application areas where they play a vital role.</a:t>
            </a:r>
          </a:p>
          <a:p>
            <a:pPr algn="l" rtl="0"/>
            <a:endParaRPr lang="en-GB" b="0" i="0" dirty="0">
              <a:solidFill>
                <a:srgbClr val="D1D5DB"/>
              </a:solidFill>
              <a:effectLst/>
              <a:latin typeface="Söhne"/>
            </a:endParaRPr>
          </a:p>
          <a:p>
            <a:pPr algn="l" rtl="0">
              <a:buFont typeface="Arial" panose="020B0604020202020204" pitchFamily="34" charset="0"/>
              <a:buChar char="•"/>
            </a:pPr>
            <a:r>
              <a:rPr lang="en-GB" b="1" i="0" dirty="0">
                <a:solidFill>
                  <a:srgbClr val="D1D5DB"/>
                </a:solidFill>
                <a:effectLst/>
                <a:latin typeface="Söhne"/>
              </a:rPr>
              <a:t>Marketing</a:t>
            </a:r>
            <a:r>
              <a:rPr lang="en-GB" b="0" i="0" dirty="0">
                <a:solidFill>
                  <a:srgbClr val="D1D5DB"/>
                </a:solidFill>
                <a:effectLst/>
                <a:latin typeface="Söhne"/>
              </a:rPr>
              <a:t>: BI and Analytics empower businesses to analyze customer data, track marketing campaign effectiveness, and personalize marketing strategies. For example, a company like Netflix uses customer viewing habits to recommend personalized content, as demonstrated in the paper by Chen et al. (2012). This enhances user satisfaction and loyalty.</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Finance</a:t>
            </a:r>
            <a:r>
              <a:rPr lang="en-GB" b="0" i="0" dirty="0">
                <a:solidFill>
                  <a:srgbClr val="D1D5DB"/>
                </a:solidFill>
                <a:effectLst/>
                <a:latin typeface="Söhne"/>
              </a:rPr>
              <a:t>: In the financial sector, risk analysis and fraud detection are critical. Financial institutions employ Analytics to detect unusual patterns in transactions and assess credit risks. This ensures the security of customer assets and the stability of financial systems, as highlighted in the paper by Davenport (2010).</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Healthcare</a:t>
            </a:r>
            <a:r>
              <a:rPr lang="en-GB" b="0" i="0" dirty="0">
                <a:solidFill>
                  <a:srgbClr val="D1D5DB"/>
                </a:solidFill>
                <a:effectLst/>
                <a:latin typeface="Söhne"/>
              </a:rPr>
              <a:t>: BI and Analytics are transforming patient care, clinical operations, and research in healthcare. Healthcare facilities use Analytics to predict disease outbreaks, optimize resource allocation, and improve patient outcomes, as illustrated in the paper by Chaudhuri et al. (2011). Predictive analytics can help hospitals anticipate patient admission surges during flu seasons.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Retail</a:t>
            </a:r>
            <a:r>
              <a:rPr lang="en-GB" b="0" i="0" dirty="0">
                <a:solidFill>
                  <a:srgbClr val="D1D5DB"/>
                </a:solidFill>
                <a:effectLst/>
                <a:latin typeface="Söhne"/>
              </a:rPr>
              <a:t>: Retailers benefit from BI and Analytics to optimize inventory management, analyze sales trends, and enhance the shopping experience. Amazon, for example, uses BI to predict what customers might want to purchase, as highlighted in the paper by Chen et al. (2012). This improves the overall shopping experience and increases sales.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Operations</a:t>
            </a:r>
            <a:r>
              <a:rPr lang="en-GB" b="0" i="0" dirty="0">
                <a:solidFill>
                  <a:srgbClr val="D1D5DB"/>
                </a:solidFill>
                <a:effectLst/>
                <a:latin typeface="Söhne"/>
              </a:rPr>
              <a:t>: Operations in various industries, such as manufacturing and logistics, are optimized through real-time data monitoring. BI dashboards track machine performance, predict maintenance needs, and streamline production processes. This leads to reduced downtime, increased productivity, and cost savings, as discussed in the paper by Wixom and Watson (2010).</a:t>
            </a:r>
          </a:p>
          <a:p>
            <a:pPr algn="l" rtl="0"/>
            <a:endParaRPr lang="en-GB" b="0" i="0" dirty="0">
              <a:solidFill>
                <a:srgbClr val="D1D5DB"/>
              </a:solidFill>
              <a:effectLst/>
              <a:latin typeface="Söhne"/>
            </a:endParaRPr>
          </a:p>
          <a:p>
            <a:pPr algn="l" rtl="0"/>
            <a:r>
              <a:rPr lang="en-GB" b="0" i="0" dirty="0">
                <a:solidFill>
                  <a:srgbClr val="D1D5DB"/>
                </a:solidFill>
                <a:effectLst/>
                <a:latin typeface="Söhne"/>
              </a:rPr>
              <a:t>By understanding these application areas, we can see that BI and Analytics are versatile tools that can be tailored to meet specific business needs across different sectors, ultimately driving efficiency and competitiveness.</a:t>
            </a:r>
          </a:p>
        </p:txBody>
      </p:sp>
      <p:sp>
        <p:nvSpPr>
          <p:cNvPr id="4" name="Slide Number Placeholder 3"/>
          <p:cNvSpPr>
            <a:spLocks noGrp="1"/>
          </p:cNvSpPr>
          <p:nvPr>
            <p:ph type="sldNum" sz="quarter" idx="5"/>
          </p:nvPr>
        </p:nvSpPr>
        <p:spPr/>
        <p:txBody>
          <a:bodyPr/>
          <a:lstStyle/>
          <a:p>
            <a:fld id="{5908255E-0DCA-4995-8EDB-7003E8C14078}" type="slidenum">
              <a:rPr lang="en-SE" smtClean="0"/>
              <a:t>5</a:t>
            </a:fld>
            <a:endParaRPr lang="en-SE"/>
          </a:p>
        </p:txBody>
      </p:sp>
    </p:spTree>
    <p:extLst>
      <p:ext uri="{BB962C8B-B14F-4D97-AF65-F5344CB8AC3E}">
        <p14:creationId xmlns:p14="http://schemas.microsoft.com/office/powerpoint/2010/main" val="41646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Now, let's move on to the evolution of Business Intelligence and Analytics, a journey that has been filled with technological advancements and transformative changes. Let's delve deeper and examine this evolution with a broader range of examples:</a:t>
            </a:r>
          </a:p>
          <a:p>
            <a:pPr algn="l"/>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Historical Perspectives</a:t>
            </a:r>
            <a:r>
              <a:rPr lang="en-GB" b="0" i="0" dirty="0">
                <a:solidFill>
                  <a:srgbClr val="D1D5DB"/>
                </a:solidFill>
                <a:effectLst/>
                <a:latin typeface="Söhne"/>
              </a:rPr>
              <a:t>: In the early stages of BI, it was mainly about generating static reports, providing organizations with hindsight. These reports were often limited in scope and not very interactive. As in the paper by Chaudhuri et al. (2011) highlights, we've come a long way from these static reports. Today, we have interactive dashboards that allow for real-time data exploration, fostering more proactive decision-making. For example, organizations like IBM and Oracle have played key roles in developing these interactive dashboards, enabling dynamic data visualization and analysis.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Technological Advancements</a:t>
            </a:r>
            <a:r>
              <a:rPr lang="en-GB" b="0" i="0" dirty="0">
                <a:solidFill>
                  <a:srgbClr val="D1D5DB"/>
                </a:solidFill>
                <a:effectLst/>
                <a:latin typeface="Söhne"/>
              </a:rPr>
              <a:t>: The paper by Chaudhuri et al. (2011) discusses the evolution of BI technology, from basic data collection to sophisticated analytical tools. These tools enable organizations to extract valuable insights. For instance, they can analyze customer data in real-time, making it possible to offer personalized product recommendations. Retail giants like Walmart have harnessed these technologies to analyze customer behaviour and optimize in-store layouts, as demonstrated in the paper by Wixom and Watson (2010).</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Influence of Big Data</a:t>
            </a:r>
            <a:r>
              <a:rPr lang="en-GB" b="0" i="0" dirty="0">
                <a:solidFill>
                  <a:srgbClr val="D1D5DB"/>
                </a:solidFill>
                <a:effectLst/>
                <a:latin typeface="Söhne"/>
              </a:rPr>
              <a:t>: Big Data has truly revolutionized the BI and Analytics landscape. The ability to process and analyze massive datasets has opened-up new possibilities. Organizations can extract deeper insights and forecast market trends. For example, in the healthcare sector, hospitals now utilize Big Data analytics to predict disease outbreaks and optimize resource allocation. This can be seen in the paper by Davenport (2010).</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AI and Machine Learning</a:t>
            </a:r>
            <a:r>
              <a:rPr lang="en-GB" b="0" i="0" dirty="0">
                <a:solidFill>
                  <a:srgbClr val="D1D5DB"/>
                </a:solidFill>
                <a:effectLst/>
                <a:latin typeface="Söhne"/>
              </a:rPr>
              <a:t>: Today, AI and machine learning are at the forefront of BI/Analytics evolution, and they are transforming how organizations operate and make decisions. In the financial sector, AI-powered Analytics can predict market trends, manage investment portfolios, and enhance risk assessment. Prominent investment firms like BlackRock have embraced these technologies to automate decision-making processes.</a:t>
            </a:r>
          </a:p>
          <a:p>
            <a:pPr algn="l">
              <a:buFont typeface="Arial" panose="020B0604020202020204" pitchFamily="34" charset="0"/>
              <a:buChar char="•"/>
            </a:pPr>
            <a:endParaRPr lang="en-GB" b="0" i="0" dirty="0">
              <a:solidFill>
                <a:srgbClr val="D1D5DB"/>
              </a:solidFill>
              <a:effectLst/>
              <a:latin typeface="Söhne"/>
            </a:endParaRPr>
          </a:p>
          <a:p>
            <a:pPr algn="l">
              <a:buFont typeface="Arial" panose="020B0604020202020204" pitchFamily="34" charset="0"/>
              <a:buChar char="•"/>
            </a:pPr>
            <a:r>
              <a:rPr lang="en-GB" b="1" i="0" dirty="0">
                <a:solidFill>
                  <a:srgbClr val="D1D5DB"/>
                </a:solidFill>
                <a:effectLst/>
                <a:latin typeface="Söhne"/>
              </a:rPr>
              <a:t>Predictive Analytics</a:t>
            </a:r>
            <a:r>
              <a:rPr lang="en-GB" b="0" i="0" dirty="0">
                <a:solidFill>
                  <a:srgbClr val="D1D5DB"/>
                </a:solidFill>
                <a:effectLst/>
                <a:latin typeface="Söhne"/>
              </a:rPr>
              <a:t>: Predictive analytics is a significant advancement in the field. The insurance industry, for instance, uses predictive analytics to assess and manage risks. Companies like Progressive utilize predictive modelling to determine insurance rates and customize policies based on individual driver behaviour, as highlighted in the paper by Watson (2013).</a:t>
            </a:r>
          </a:p>
          <a:p>
            <a:pPr algn="l">
              <a:buFont typeface="Arial" panose="020B0604020202020204" pitchFamily="34" charset="0"/>
              <a:buChar char="•"/>
            </a:pPr>
            <a:endParaRPr lang="en-GB" b="0" i="0" dirty="0">
              <a:solidFill>
                <a:srgbClr val="D1D5DB"/>
              </a:solidFill>
              <a:effectLst/>
              <a:latin typeface="Söhne"/>
            </a:endParaRPr>
          </a:p>
          <a:p>
            <a:pPr algn="l"/>
            <a:r>
              <a:rPr lang="en-GB" b="0" i="0" dirty="0">
                <a:solidFill>
                  <a:srgbClr val="D1D5DB"/>
                </a:solidFill>
                <a:effectLst/>
                <a:latin typeface="Söhne"/>
              </a:rPr>
              <a:t>The evolution of BI and Analytics is a story of adaptability and innovation, and it continues to shape how organizations navigate the complexities of the modern business landscape. These varied examples underscore the profound impact that BI and Analytics have had on diverse industries, from retail and finance to healthcare and insurance.</a:t>
            </a:r>
          </a:p>
          <a:p>
            <a:pPr algn="l" rtl="0"/>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6</a:t>
            </a:fld>
            <a:endParaRPr lang="en-SE"/>
          </a:p>
        </p:txBody>
      </p:sp>
    </p:spTree>
    <p:extLst>
      <p:ext uri="{BB962C8B-B14F-4D97-AF65-F5344CB8AC3E}">
        <p14:creationId xmlns:p14="http://schemas.microsoft.com/office/powerpoint/2010/main" val="305625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GB" b="0" i="0" dirty="0">
                <a:solidFill>
                  <a:srgbClr val="D1D5DB"/>
                </a:solidFill>
                <a:effectLst/>
                <a:latin typeface="Söhne"/>
              </a:rPr>
              <a:t>To wrap up, we've delved into the fundamentals of Business Intelligence and Analytics, exploring what they are, why they are indispensable, where they find application, and how they have evolved over time. The insights we've gained today underscore the critical role of BI and Analytics in modern organizations and their impact on decision-making, efficiency, and competitiveness.</a:t>
            </a:r>
          </a:p>
        </p:txBody>
      </p:sp>
      <p:sp>
        <p:nvSpPr>
          <p:cNvPr id="4" name="Slide Number Placeholder 3"/>
          <p:cNvSpPr>
            <a:spLocks noGrp="1"/>
          </p:cNvSpPr>
          <p:nvPr>
            <p:ph type="sldNum" sz="quarter" idx="5"/>
          </p:nvPr>
        </p:nvSpPr>
        <p:spPr/>
        <p:txBody>
          <a:bodyPr/>
          <a:lstStyle/>
          <a:p>
            <a:fld id="{5908255E-0DCA-4995-8EDB-7003E8C14078}" type="slidenum">
              <a:rPr lang="en-SE" smtClean="0"/>
              <a:t>7</a:t>
            </a:fld>
            <a:endParaRPr lang="en-SE"/>
          </a:p>
        </p:txBody>
      </p:sp>
    </p:spTree>
    <p:extLst>
      <p:ext uri="{BB962C8B-B14F-4D97-AF65-F5344CB8AC3E}">
        <p14:creationId xmlns:p14="http://schemas.microsoft.com/office/powerpoint/2010/main" val="3133430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908255E-0DCA-4995-8EDB-7003E8C14078}" type="slidenum">
              <a:rPr lang="en-SE" smtClean="0"/>
              <a:t>8</a:t>
            </a:fld>
            <a:endParaRPr lang="en-SE"/>
          </a:p>
        </p:txBody>
      </p:sp>
    </p:spTree>
    <p:extLst>
      <p:ext uri="{BB962C8B-B14F-4D97-AF65-F5344CB8AC3E}">
        <p14:creationId xmlns:p14="http://schemas.microsoft.com/office/powerpoint/2010/main" val="4157020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7B2-CC3D-CFA7-9B07-6A2CA2AB9D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E99E05AA-64FF-45F7-AB08-978562357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6ECB7198-DA12-D5F0-2A98-1761DED6E2B6}"/>
              </a:ext>
            </a:extLst>
          </p:cNvPr>
          <p:cNvSpPr>
            <a:spLocks noGrp="1"/>
          </p:cNvSpPr>
          <p:nvPr>
            <p:ph type="dt" sz="half" idx="10"/>
          </p:nvPr>
        </p:nvSpPr>
        <p:spPr/>
        <p:txBody>
          <a:bodyPr/>
          <a:lstStyle/>
          <a:p>
            <a:fld id="{54E4D345-0883-4264-AB36-6565A3DFF8A9}" type="datetime8">
              <a:rPr lang="en-SE" smtClean="0"/>
              <a:t>2023-11-07 14:02</a:t>
            </a:fld>
            <a:endParaRPr lang="en-SE"/>
          </a:p>
        </p:txBody>
      </p:sp>
      <p:sp>
        <p:nvSpPr>
          <p:cNvPr id="5" name="Footer Placeholder 4">
            <a:extLst>
              <a:ext uri="{FF2B5EF4-FFF2-40B4-BE49-F238E27FC236}">
                <a16:creationId xmlns:a16="http://schemas.microsoft.com/office/drawing/2014/main" id="{26200A49-4759-0E43-2084-7152D3AF8EA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CB2E8CB-53EC-8BB0-A167-C649D6BD02CF}"/>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65950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F14B-A808-131E-92DB-A3E7E367A615}"/>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CDFDCCCC-E3FD-F913-4D82-8D7A442534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39422284-9C74-30E5-6B0A-E7D65A488F1C}"/>
              </a:ext>
            </a:extLst>
          </p:cNvPr>
          <p:cNvSpPr>
            <a:spLocks noGrp="1"/>
          </p:cNvSpPr>
          <p:nvPr>
            <p:ph type="dt" sz="half" idx="10"/>
          </p:nvPr>
        </p:nvSpPr>
        <p:spPr/>
        <p:txBody>
          <a:bodyPr/>
          <a:lstStyle/>
          <a:p>
            <a:fld id="{2DC01250-8D01-44CD-A49B-4C56156777D2}" type="datetime8">
              <a:rPr lang="en-SE" smtClean="0"/>
              <a:t>2023-11-07 14:02</a:t>
            </a:fld>
            <a:endParaRPr lang="en-SE"/>
          </a:p>
        </p:txBody>
      </p:sp>
      <p:sp>
        <p:nvSpPr>
          <p:cNvPr id="5" name="Footer Placeholder 4">
            <a:extLst>
              <a:ext uri="{FF2B5EF4-FFF2-40B4-BE49-F238E27FC236}">
                <a16:creationId xmlns:a16="http://schemas.microsoft.com/office/drawing/2014/main" id="{AB8176F1-37B2-7AAA-50A5-23D0AA4F2627}"/>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ADA302B-853E-1C22-D778-38FDA2EC96DC}"/>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6459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7361F1-0859-B573-6674-E35A6D68BE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7B3A6B5-1738-1A7D-11AF-1BDEB6285A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23C56CDD-102A-9765-CB27-4C96D73BB828}"/>
              </a:ext>
            </a:extLst>
          </p:cNvPr>
          <p:cNvSpPr>
            <a:spLocks noGrp="1"/>
          </p:cNvSpPr>
          <p:nvPr>
            <p:ph type="dt" sz="half" idx="10"/>
          </p:nvPr>
        </p:nvSpPr>
        <p:spPr/>
        <p:txBody>
          <a:bodyPr/>
          <a:lstStyle/>
          <a:p>
            <a:fld id="{CA1F9F49-45C5-4F10-8AD1-32D417776EF3}" type="datetime8">
              <a:rPr lang="en-SE" smtClean="0"/>
              <a:t>2023-11-07 14:02</a:t>
            </a:fld>
            <a:endParaRPr lang="en-SE"/>
          </a:p>
        </p:txBody>
      </p:sp>
      <p:sp>
        <p:nvSpPr>
          <p:cNvPr id="5" name="Footer Placeholder 4">
            <a:extLst>
              <a:ext uri="{FF2B5EF4-FFF2-40B4-BE49-F238E27FC236}">
                <a16:creationId xmlns:a16="http://schemas.microsoft.com/office/drawing/2014/main" id="{E1416312-F943-3BB5-6FC2-95E4752FE8EB}"/>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C4AAFE3-3558-E265-6311-CDCB51B2CF05}"/>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86027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FADC-9AC5-984C-F052-98612A3FF0D2}"/>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306134FA-355C-6D6D-B7DB-F0DC3C4DA9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9F47FAB9-A3D6-082B-516A-306A47E8D837}"/>
              </a:ext>
            </a:extLst>
          </p:cNvPr>
          <p:cNvSpPr>
            <a:spLocks noGrp="1"/>
          </p:cNvSpPr>
          <p:nvPr>
            <p:ph type="dt" sz="half" idx="10"/>
          </p:nvPr>
        </p:nvSpPr>
        <p:spPr/>
        <p:txBody>
          <a:bodyPr/>
          <a:lstStyle/>
          <a:p>
            <a:fld id="{19A6A287-378C-4422-A351-C75F662E479E}" type="datetime8">
              <a:rPr lang="en-SE" smtClean="0"/>
              <a:t>2023-11-07 14:02</a:t>
            </a:fld>
            <a:endParaRPr lang="en-SE"/>
          </a:p>
        </p:txBody>
      </p:sp>
      <p:sp>
        <p:nvSpPr>
          <p:cNvPr id="5" name="Footer Placeholder 4">
            <a:extLst>
              <a:ext uri="{FF2B5EF4-FFF2-40B4-BE49-F238E27FC236}">
                <a16:creationId xmlns:a16="http://schemas.microsoft.com/office/drawing/2014/main" id="{9EB6C748-D88B-EC3C-652D-C22EC13373C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C55C78F-A02E-0A67-CF9F-A4615A4D4AFB}"/>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356852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3BFB-839B-B16E-E4F4-60D0BDDAA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D0A80AA-DB1A-36FA-299B-ABCAB91DFE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7A713-1D3A-AFC9-8FAD-1310E69D907C}"/>
              </a:ext>
            </a:extLst>
          </p:cNvPr>
          <p:cNvSpPr>
            <a:spLocks noGrp="1"/>
          </p:cNvSpPr>
          <p:nvPr>
            <p:ph type="dt" sz="half" idx="10"/>
          </p:nvPr>
        </p:nvSpPr>
        <p:spPr/>
        <p:txBody>
          <a:bodyPr/>
          <a:lstStyle/>
          <a:p>
            <a:fld id="{36A77C0C-1E67-41E9-A7AF-E2CCCC02C51D}" type="datetime8">
              <a:rPr lang="en-SE" smtClean="0"/>
              <a:t>2023-11-07 14:02</a:t>
            </a:fld>
            <a:endParaRPr lang="en-SE"/>
          </a:p>
        </p:txBody>
      </p:sp>
      <p:sp>
        <p:nvSpPr>
          <p:cNvPr id="5" name="Footer Placeholder 4">
            <a:extLst>
              <a:ext uri="{FF2B5EF4-FFF2-40B4-BE49-F238E27FC236}">
                <a16:creationId xmlns:a16="http://schemas.microsoft.com/office/drawing/2014/main" id="{A77E53B9-90F7-921C-06CE-B5F5D290531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E358D10-D9D1-534C-B776-41FA67849C63}"/>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378490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BD48-5A1C-6620-9965-F26AAA5C1E72}"/>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32C36E7-4A50-1184-4795-19422EF9B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80A7741A-479C-4DA4-9FE6-5E3E7A2DA6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393EE25-083F-8B95-ED4F-9CF070EB2218}"/>
              </a:ext>
            </a:extLst>
          </p:cNvPr>
          <p:cNvSpPr>
            <a:spLocks noGrp="1"/>
          </p:cNvSpPr>
          <p:nvPr>
            <p:ph type="dt" sz="half" idx="10"/>
          </p:nvPr>
        </p:nvSpPr>
        <p:spPr/>
        <p:txBody>
          <a:bodyPr/>
          <a:lstStyle/>
          <a:p>
            <a:fld id="{C12C3BE6-6161-4F43-9508-7CEF2542C08C}" type="datetime8">
              <a:rPr lang="en-SE" smtClean="0"/>
              <a:t>2023-11-07 14:02</a:t>
            </a:fld>
            <a:endParaRPr lang="en-SE"/>
          </a:p>
        </p:txBody>
      </p:sp>
      <p:sp>
        <p:nvSpPr>
          <p:cNvPr id="6" name="Footer Placeholder 5">
            <a:extLst>
              <a:ext uri="{FF2B5EF4-FFF2-40B4-BE49-F238E27FC236}">
                <a16:creationId xmlns:a16="http://schemas.microsoft.com/office/drawing/2014/main" id="{52D15E03-3C9A-9419-72E9-4550753BBB65}"/>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60B82FF-AF07-9347-565A-BCE0034AD8AF}"/>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131006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34A9-4F71-497A-625A-F1A9B82BDF6B}"/>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EF47D958-5DAA-8915-E886-5756C5CE8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EB3A2-5C28-78D5-58D1-B6F4DA52F8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897B94E-4B8F-A064-7B81-6A5DE4CC00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7B3168-395F-6721-17CE-85F078163C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1121F5EF-8569-8129-2C3F-09E2764C9835}"/>
              </a:ext>
            </a:extLst>
          </p:cNvPr>
          <p:cNvSpPr>
            <a:spLocks noGrp="1"/>
          </p:cNvSpPr>
          <p:nvPr>
            <p:ph type="dt" sz="half" idx="10"/>
          </p:nvPr>
        </p:nvSpPr>
        <p:spPr/>
        <p:txBody>
          <a:bodyPr/>
          <a:lstStyle/>
          <a:p>
            <a:fld id="{42AB7ABA-FD46-430C-BB12-1AE5A65BA0F3}" type="datetime8">
              <a:rPr lang="en-SE" smtClean="0"/>
              <a:t>2023-11-07 14:02</a:t>
            </a:fld>
            <a:endParaRPr lang="en-SE"/>
          </a:p>
        </p:txBody>
      </p:sp>
      <p:sp>
        <p:nvSpPr>
          <p:cNvPr id="8" name="Footer Placeholder 7">
            <a:extLst>
              <a:ext uri="{FF2B5EF4-FFF2-40B4-BE49-F238E27FC236}">
                <a16:creationId xmlns:a16="http://schemas.microsoft.com/office/drawing/2014/main" id="{4FF37662-82F9-9DFA-69DD-84FD46F87EEF}"/>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CBC05E0B-0564-3A38-C1DB-DA7221D430F2}"/>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64981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FAA6-826F-1C1F-1158-C15E1F67CAF1}"/>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27F24509-1119-1919-FEC8-8C8B5077C799}"/>
              </a:ext>
            </a:extLst>
          </p:cNvPr>
          <p:cNvSpPr>
            <a:spLocks noGrp="1"/>
          </p:cNvSpPr>
          <p:nvPr>
            <p:ph type="dt" sz="half" idx="10"/>
          </p:nvPr>
        </p:nvSpPr>
        <p:spPr/>
        <p:txBody>
          <a:bodyPr/>
          <a:lstStyle/>
          <a:p>
            <a:fld id="{DFF631B0-2BF3-4877-B2F3-E9C5ABC756A9}" type="datetime8">
              <a:rPr lang="en-SE" smtClean="0"/>
              <a:t>2023-11-07 14:02</a:t>
            </a:fld>
            <a:endParaRPr lang="en-SE"/>
          </a:p>
        </p:txBody>
      </p:sp>
      <p:sp>
        <p:nvSpPr>
          <p:cNvPr id="4" name="Footer Placeholder 3">
            <a:extLst>
              <a:ext uri="{FF2B5EF4-FFF2-40B4-BE49-F238E27FC236}">
                <a16:creationId xmlns:a16="http://schemas.microsoft.com/office/drawing/2014/main" id="{AA733723-DDDB-ACD1-E435-F6947651FAE1}"/>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4A3B607C-B7A9-9703-B644-E45330E25CB6}"/>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114093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ED110-BAC7-002C-310C-5A0534A31F15}"/>
              </a:ext>
            </a:extLst>
          </p:cNvPr>
          <p:cNvSpPr>
            <a:spLocks noGrp="1"/>
          </p:cNvSpPr>
          <p:nvPr>
            <p:ph type="dt" sz="half" idx="10"/>
          </p:nvPr>
        </p:nvSpPr>
        <p:spPr/>
        <p:txBody>
          <a:bodyPr/>
          <a:lstStyle/>
          <a:p>
            <a:fld id="{62AA08E1-F6A7-4A1E-A631-22DC5191763E}" type="datetime8">
              <a:rPr lang="en-SE" smtClean="0"/>
              <a:t>2023-11-07 14:02</a:t>
            </a:fld>
            <a:endParaRPr lang="en-SE"/>
          </a:p>
        </p:txBody>
      </p:sp>
      <p:sp>
        <p:nvSpPr>
          <p:cNvPr id="3" name="Footer Placeholder 2">
            <a:extLst>
              <a:ext uri="{FF2B5EF4-FFF2-40B4-BE49-F238E27FC236}">
                <a16:creationId xmlns:a16="http://schemas.microsoft.com/office/drawing/2014/main" id="{5393BB1C-772F-1485-1DED-6CE143FA89BA}"/>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993B4377-5A92-D94A-0EAE-3A5AD8B803BE}"/>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33079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F114-6E8C-61F4-49EB-4CD259159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455F21F-812E-1ACE-203F-12049A03A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C8A802B-A28C-412C-A7BC-5F2DB2F56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D5321-FCB3-91A0-4589-40104384B9D4}"/>
              </a:ext>
            </a:extLst>
          </p:cNvPr>
          <p:cNvSpPr>
            <a:spLocks noGrp="1"/>
          </p:cNvSpPr>
          <p:nvPr>
            <p:ph type="dt" sz="half" idx="10"/>
          </p:nvPr>
        </p:nvSpPr>
        <p:spPr/>
        <p:txBody>
          <a:bodyPr/>
          <a:lstStyle/>
          <a:p>
            <a:fld id="{919BFC38-BCDD-4666-8AA3-E621AA43D4F1}" type="datetime8">
              <a:rPr lang="en-SE" smtClean="0"/>
              <a:t>2023-11-07 14:02</a:t>
            </a:fld>
            <a:endParaRPr lang="en-SE"/>
          </a:p>
        </p:txBody>
      </p:sp>
      <p:sp>
        <p:nvSpPr>
          <p:cNvPr id="6" name="Footer Placeholder 5">
            <a:extLst>
              <a:ext uri="{FF2B5EF4-FFF2-40B4-BE49-F238E27FC236}">
                <a16:creationId xmlns:a16="http://schemas.microsoft.com/office/drawing/2014/main" id="{2FE7EC7D-540D-551D-E833-53EA08246EA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A1C8710-4C76-B114-E5B6-9C40DE11964B}"/>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69184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9275-552A-C024-4834-2A2E24EA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2246E280-FBB5-9226-EC65-268853BDD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9DAE7A6C-FAF8-9D3B-31D0-EA32542C6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ECB90-B64B-38FC-C0B5-E217E0416B8E}"/>
              </a:ext>
            </a:extLst>
          </p:cNvPr>
          <p:cNvSpPr>
            <a:spLocks noGrp="1"/>
          </p:cNvSpPr>
          <p:nvPr>
            <p:ph type="dt" sz="half" idx="10"/>
          </p:nvPr>
        </p:nvSpPr>
        <p:spPr/>
        <p:txBody>
          <a:bodyPr/>
          <a:lstStyle/>
          <a:p>
            <a:fld id="{FBAE2112-F2F8-417E-8D66-9DC51B820E73}" type="datetime8">
              <a:rPr lang="en-SE" smtClean="0"/>
              <a:t>2023-11-07 14:02</a:t>
            </a:fld>
            <a:endParaRPr lang="en-SE"/>
          </a:p>
        </p:txBody>
      </p:sp>
      <p:sp>
        <p:nvSpPr>
          <p:cNvPr id="6" name="Footer Placeholder 5">
            <a:extLst>
              <a:ext uri="{FF2B5EF4-FFF2-40B4-BE49-F238E27FC236}">
                <a16:creationId xmlns:a16="http://schemas.microsoft.com/office/drawing/2014/main" id="{914AEB76-64E6-D82C-B719-21DB2F1E802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99E6ED1B-E26A-EBB1-CE83-E73E109F479A}"/>
              </a:ext>
            </a:extLst>
          </p:cNvPr>
          <p:cNvSpPr>
            <a:spLocks noGrp="1"/>
          </p:cNvSpPr>
          <p:nvPr>
            <p:ph type="sldNum" sz="quarter" idx="12"/>
          </p:nvPr>
        </p:nvSpPr>
        <p:spPr/>
        <p:txBody>
          <a:bodyPr/>
          <a:lstStyle/>
          <a:p>
            <a:fld id="{E1130EEC-BB4A-4509-AA06-F9950500C817}" type="slidenum">
              <a:rPr lang="en-SE" smtClean="0"/>
              <a:t>‹#›</a:t>
            </a:fld>
            <a:endParaRPr lang="en-SE"/>
          </a:p>
        </p:txBody>
      </p:sp>
    </p:spTree>
    <p:extLst>
      <p:ext uri="{BB962C8B-B14F-4D97-AF65-F5344CB8AC3E}">
        <p14:creationId xmlns:p14="http://schemas.microsoft.com/office/powerpoint/2010/main" val="261527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1169A6-CBC4-4C9D-4971-86CA6338D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C36B7B2D-CB94-6EE8-C2A3-F93C7D4D0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28F7C43D-2695-F27B-6835-18CF5310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EF4EF-1F8A-4F60-8E93-C5CB8F18B920}" type="datetime8">
              <a:rPr lang="en-SE" smtClean="0"/>
              <a:t>2023-11-07 14:02</a:t>
            </a:fld>
            <a:endParaRPr lang="en-SE"/>
          </a:p>
        </p:txBody>
      </p:sp>
      <p:sp>
        <p:nvSpPr>
          <p:cNvPr id="5" name="Footer Placeholder 4">
            <a:extLst>
              <a:ext uri="{FF2B5EF4-FFF2-40B4-BE49-F238E27FC236}">
                <a16:creationId xmlns:a16="http://schemas.microsoft.com/office/drawing/2014/main" id="{1E885912-BE72-133E-2F0D-C2D254BB5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08E97F1B-B426-7D4F-AEF2-2ABC6A210A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30EEC-BB4A-4509-AA06-F9950500C817}" type="slidenum">
              <a:rPr lang="en-SE" smtClean="0"/>
              <a:t>‹#›</a:t>
            </a:fld>
            <a:endParaRPr lang="en-SE"/>
          </a:p>
        </p:txBody>
      </p:sp>
    </p:spTree>
    <p:extLst>
      <p:ext uri="{BB962C8B-B14F-4D97-AF65-F5344CB8AC3E}">
        <p14:creationId xmlns:p14="http://schemas.microsoft.com/office/powerpoint/2010/main" val="4035004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6.xml"/><Relationship Id="rId5" Type="http://schemas.openxmlformats.org/officeDocument/2006/relationships/image" Target="../media/image1.png"/><Relationship Id="rId10" Type="http://schemas.microsoft.com/office/2007/relationships/diagramDrawing" Target="../diagrams/drawing6.xml"/><Relationship Id="rId4" Type="http://schemas.openxmlformats.org/officeDocument/2006/relationships/notesSlide" Target="../notesSlides/notesSlide7.xml"/><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7DE43-9A6C-B9A0-8636-7B26C51A0A9D}"/>
              </a:ext>
            </a:extLst>
          </p:cNvPr>
          <p:cNvSpPr>
            <a:spLocks noGrp="1"/>
          </p:cNvSpPr>
          <p:nvPr>
            <p:ph type="ctrTitle"/>
          </p:nvPr>
        </p:nvSpPr>
        <p:spPr>
          <a:xfrm>
            <a:off x="755903" y="3399769"/>
            <a:ext cx="10640754" cy="775845"/>
          </a:xfrm>
        </p:spPr>
        <p:txBody>
          <a:bodyPr anchor="b">
            <a:normAutofit/>
          </a:bodyPr>
          <a:lstStyle/>
          <a:p>
            <a:r>
              <a:rPr lang="en-GB" sz="4000" dirty="0">
                <a:solidFill>
                  <a:schemeClr val="tx2"/>
                </a:solidFill>
              </a:rPr>
              <a:t>Business Intelligence and Analytics</a:t>
            </a:r>
            <a:endParaRPr lang="en-SE" sz="4000" dirty="0">
              <a:solidFill>
                <a:schemeClr val="tx2"/>
              </a:solidFill>
            </a:endParaRPr>
          </a:p>
        </p:txBody>
      </p:sp>
      <p:sp>
        <p:nvSpPr>
          <p:cNvPr id="3" name="Subtitle 2">
            <a:extLst>
              <a:ext uri="{FF2B5EF4-FFF2-40B4-BE49-F238E27FC236}">
                <a16:creationId xmlns:a16="http://schemas.microsoft.com/office/drawing/2014/main" id="{84D7E66F-77E5-0A6F-986C-00C2BAAEDF9D}"/>
              </a:ext>
            </a:extLst>
          </p:cNvPr>
          <p:cNvSpPr>
            <a:spLocks noGrp="1"/>
          </p:cNvSpPr>
          <p:nvPr>
            <p:ph type="subTitle" idx="1"/>
          </p:nvPr>
        </p:nvSpPr>
        <p:spPr>
          <a:xfrm>
            <a:off x="8791947" y="5128485"/>
            <a:ext cx="2604710" cy="450447"/>
          </a:xfrm>
        </p:spPr>
        <p:txBody>
          <a:bodyPr anchor="ctr">
            <a:normAutofit/>
          </a:bodyPr>
          <a:lstStyle/>
          <a:p>
            <a:r>
              <a:rPr lang="en-GB" sz="1600" dirty="0">
                <a:solidFill>
                  <a:schemeClr val="tx2"/>
                </a:solidFill>
              </a:rPr>
              <a:t>Done by: Abed Bakkour</a:t>
            </a:r>
            <a:endParaRPr lang="en-SE" sz="1600" dirty="0">
              <a:solidFill>
                <a:schemeClr val="tx2"/>
              </a:solidFill>
            </a:endParaRPr>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3881" y="320231"/>
            <a:ext cx="5042785" cy="2836567"/>
          </a:xfrm>
          <a:prstGeom prst="rect">
            <a:avLst/>
          </a:prstGeom>
        </p:spPr>
      </p:pic>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2">
            <a:extLst>
              <a:ext uri="{FF2B5EF4-FFF2-40B4-BE49-F238E27FC236}">
                <a16:creationId xmlns:a16="http://schemas.microsoft.com/office/drawing/2014/main" id="{BF1669B0-4EA7-4BFA-D691-D34C812EAE52}"/>
              </a:ext>
            </a:extLst>
          </p:cNvPr>
          <p:cNvSpPr txBox="1">
            <a:spLocks/>
          </p:cNvSpPr>
          <p:nvPr/>
        </p:nvSpPr>
        <p:spPr>
          <a:xfrm>
            <a:off x="4457103" y="4175614"/>
            <a:ext cx="3277488" cy="45044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chemeClr val="tx2"/>
                </a:solidFill>
              </a:rPr>
              <a:t>A Comprehensive Overview</a:t>
            </a:r>
            <a:endParaRPr lang="en-SE" sz="2000" dirty="0">
              <a:solidFill>
                <a:schemeClr val="tx2"/>
              </a:solidFill>
            </a:endParaRPr>
          </a:p>
        </p:txBody>
      </p:sp>
    </p:spTree>
    <p:extLst>
      <p:ext uri="{BB962C8B-B14F-4D97-AF65-F5344CB8AC3E}">
        <p14:creationId xmlns:p14="http://schemas.microsoft.com/office/powerpoint/2010/main" val="23753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3881" y="320231"/>
            <a:ext cx="5042785" cy="2836567"/>
          </a:xfrm>
          <a:prstGeom prst="rect">
            <a:avLst/>
          </a:prstGeom>
        </p:spPr>
      </p:pic>
      <p:graphicFrame>
        <p:nvGraphicFramePr>
          <p:cNvPr id="33" name="Content Placeholder 14">
            <a:extLst>
              <a:ext uri="{FF2B5EF4-FFF2-40B4-BE49-F238E27FC236}">
                <a16:creationId xmlns:a16="http://schemas.microsoft.com/office/drawing/2014/main" id="{E5C7FC8E-8BF1-46CA-7002-25C2C64A6A6B}"/>
              </a:ext>
            </a:extLst>
          </p:cNvPr>
          <p:cNvGraphicFramePr>
            <a:graphicFrameLocks noGrp="1"/>
          </p:cNvGraphicFramePr>
          <p:nvPr>
            <p:ph idx="1"/>
            <p:extLst>
              <p:ext uri="{D42A27DB-BD31-4B8C-83A1-F6EECF244321}">
                <p14:modId xmlns:p14="http://schemas.microsoft.com/office/powerpoint/2010/main" val="37279618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Slide Number Placeholder 1">
            <a:extLst>
              <a:ext uri="{FF2B5EF4-FFF2-40B4-BE49-F238E27FC236}">
                <a16:creationId xmlns:a16="http://schemas.microsoft.com/office/drawing/2014/main" id="{40C7C0A6-7CCE-4A73-4908-220C5ADEFF6A}"/>
              </a:ext>
            </a:extLst>
          </p:cNvPr>
          <p:cNvSpPr>
            <a:spLocks noGrp="1"/>
          </p:cNvSpPr>
          <p:nvPr>
            <p:ph type="sldNum" sz="quarter" idx="12"/>
          </p:nvPr>
        </p:nvSpPr>
        <p:spPr/>
        <p:txBody>
          <a:bodyPr/>
          <a:lstStyle/>
          <a:p>
            <a:fld id="{E1130EEC-BB4A-4509-AA06-F9950500C817}" type="slidenum">
              <a:rPr lang="en-SE" smtClean="0"/>
              <a:t>2</a:t>
            </a:fld>
            <a:endParaRPr lang="en-SE"/>
          </a:p>
        </p:txBody>
      </p:sp>
    </p:spTree>
    <p:extLst>
      <p:ext uri="{BB962C8B-B14F-4D97-AF65-F5344CB8AC3E}">
        <p14:creationId xmlns:p14="http://schemas.microsoft.com/office/powerpoint/2010/main" val="191265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910119" y="572569"/>
            <a:ext cx="4083912" cy="1642956"/>
          </a:xfrm>
        </p:spPr>
        <p:txBody>
          <a:bodyPr anchor="b">
            <a:normAutofit/>
          </a:bodyPr>
          <a:lstStyle/>
          <a:p>
            <a:r>
              <a:rPr lang="en-GB" sz="3600" b="1" dirty="0">
                <a:solidFill>
                  <a:schemeClr val="tx2"/>
                </a:solidFill>
              </a:rPr>
              <a:t>What is BI/Analytics?</a:t>
            </a:r>
            <a:endParaRPr lang="en-SE" sz="3600" b="1" dirty="0">
              <a:solidFill>
                <a:schemeClr val="tx2"/>
              </a:solidFill>
            </a:endParaRPr>
          </a:p>
        </p:txBody>
      </p:sp>
      <p:graphicFrame>
        <p:nvGraphicFramePr>
          <p:cNvPr id="3" name="Content Placeholder 2">
            <a:extLst>
              <a:ext uri="{FF2B5EF4-FFF2-40B4-BE49-F238E27FC236}">
                <a16:creationId xmlns:a16="http://schemas.microsoft.com/office/drawing/2014/main" id="{6E289D43-144A-FA7C-660D-0C6DC698189E}"/>
              </a:ext>
            </a:extLst>
          </p:cNvPr>
          <p:cNvGraphicFramePr>
            <a:graphicFrameLocks noGrp="1"/>
          </p:cNvGraphicFramePr>
          <p:nvPr>
            <p:ph idx="1"/>
            <p:extLst>
              <p:ext uri="{D42A27DB-BD31-4B8C-83A1-F6EECF244321}">
                <p14:modId xmlns:p14="http://schemas.microsoft.com/office/powerpoint/2010/main" val="1780018862"/>
              </p:ext>
            </p:extLst>
          </p:nvPr>
        </p:nvGraphicFramePr>
        <p:xfrm>
          <a:off x="899810" y="2596242"/>
          <a:ext cx="4094221" cy="36521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94031" y="1576021"/>
            <a:ext cx="6588369" cy="3705957"/>
          </a:xfrm>
          <a:prstGeom prst="rect">
            <a:avLst/>
          </a:prstGeom>
        </p:spPr>
      </p:pic>
      <p:sp>
        <p:nvSpPr>
          <p:cNvPr id="2" name="Slide Number Placeholder 1">
            <a:extLst>
              <a:ext uri="{FF2B5EF4-FFF2-40B4-BE49-F238E27FC236}">
                <a16:creationId xmlns:a16="http://schemas.microsoft.com/office/drawing/2014/main" id="{73D7CE74-3FB1-4F5B-665F-61A9A5397002}"/>
              </a:ext>
            </a:extLst>
          </p:cNvPr>
          <p:cNvSpPr>
            <a:spLocks noGrp="1"/>
          </p:cNvSpPr>
          <p:nvPr>
            <p:ph type="sldNum" sz="quarter" idx="12"/>
          </p:nvPr>
        </p:nvSpPr>
        <p:spPr/>
        <p:txBody>
          <a:bodyPr/>
          <a:lstStyle/>
          <a:p>
            <a:fld id="{E1130EEC-BB4A-4509-AA06-F9950500C817}" type="slidenum">
              <a:rPr lang="en-SE" smtClean="0"/>
              <a:t>3</a:t>
            </a:fld>
            <a:endParaRPr lang="en-SE"/>
          </a:p>
        </p:txBody>
      </p:sp>
    </p:spTree>
    <p:extLst>
      <p:ext uri="{BB962C8B-B14F-4D97-AF65-F5344CB8AC3E}">
        <p14:creationId xmlns:p14="http://schemas.microsoft.com/office/powerpoint/2010/main" val="371116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910119" y="572569"/>
            <a:ext cx="4083912" cy="1642956"/>
          </a:xfrm>
        </p:spPr>
        <p:txBody>
          <a:bodyPr anchor="b">
            <a:normAutofit/>
          </a:bodyPr>
          <a:lstStyle/>
          <a:p>
            <a:r>
              <a:rPr lang="en-GB" sz="3600" b="1" dirty="0">
                <a:solidFill>
                  <a:schemeClr val="tx2"/>
                </a:solidFill>
              </a:rPr>
              <a:t>Why is BI/Analytics Needed?</a:t>
            </a:r>
            <a:endParaRPr lang="en-SE" sz="3600" b="1" dirty="0">
              <a:solidFill>
                <a:schemeClr val="tx2"/>
              </a:solidFill>
            </a:endParaRPr>
          </a:p>
        </p:txBody>
      </p:sp>
      <p:graphicFrame>
        <p:nvGraphicFramePr>
          <p:cNvPr id="6" name="Content Placeholder 5">
            <a:extLst>
              <a:ext uri="{FF2B5EF4-FFF2-40B4-BE49-F238E27FC236}">
                <a16:creationId xmlns:a16="http://schemas.microsoft.com/office/drawing/2014/main" id="{9D5FC9D1-537D-7468-152C-D54F2D1958CA}"/>
              </a:ext>
            </a:extLst>
          </p:cNvPr>
          <p:cNvGraphicFramePr>
            <a:graphicFrameLocks noGrp="1"/>
          </p:cNvGraphicFramePr>
          <p:nvPr>
            <p:ph idx="1"/>
            <p:extLst>
              <p:ext uri="{D42A27DB-BD31-4B8C-83A1-F6EECF244321}">
                <p14:modId xmlns:p14="http://schemas.microsoft.com/office/powerpoint/2010/main" val="3037505282"/>
              </p:ext>
            </p:extLst>
          </p:nvPr>
        </p:nvGraphicFramePr>
        <p:xfrm>
          <a:off x="910119" y="2351120"/>
          <a:ext cx="4094220" cy="2685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94031" y="1576021"/>
            <a:ext cx="6588369" cy="3705957"/>
          </a:xfrm>
          <a:prstGeom prst="rect">
            <a:avLst/>
          </a:prstGeom>
        </p:spPr>
      </p:pic>
      <p:sp>
        <p:nvSpPr>
          <p:cNvPr id="2" name="Content Placeholder 4">
            <a:extLst>
              <a:ext uri="{FF2B5EF4-FFF2-40B4-BE49-F238E27FC236}">
                <a16:creationId xmlns:a16="http://schemas.microsoft.com/office/drawing/2014/main" id="{06BF99EE-249E-823D-F3B9-2489BFBD788C}"/>
              </a:ext>
            </a:extLst>
          </p:cNvPr>
          <p:cNvSpPr txBox="1">
            <a:spLocks/>
          </p:cNvSpPr>
          <p:nvPr/>
        </p:nvSpPr>
        <p:spPr>
          <a:xfrm>
            <a:off x="899811" y="5417573"/>
            <a:ext cx="9108952" cy="867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700" b="0" i="0" dirty="0">
                <a:solidFill>
                  <a:srgbClr val="013754"/>
                </a:solidFill>
                <a:effectLst/>
                <a:latin typeface="LatoWeb"/>
              </a:rPr>
              <a:t>Chaudhuri, S., Dayal, U., and Narasayya, V. (2011). An Overview of Business Intelligence Technology, </a:t>
            </a:r>
            <a:r>
              <a:rPr lang="en-GB" sz="700" b="0" i="1" dirty="0">
                <a:solidFill>
                  <a:srgbClr val="013754"/>
                </a:solidFill>
                <a:effectLst/>
                <a:latin typeface="LatoWeb"/>
              </a:rPr>
              <a:t>Communications of the ACM</a:t>
            </a:r>
            <a:r>
              <a:rPr lang="en-GB" sz="700" b="0" i="0" dirty="0">
                <a:solidFill>
                  <a:srgbClr val="013754"/>
                </a:solidFill>
                <a:effectLst/>
                <a:latin typeface="LatoWeb"/>
              </a:rPr>
              <a:t>, Vol 54(8), pages 88-98</a:t>
            </a:r>
          </a:p>
          <a:p>
            <a:pPr marL="0" indent="0" algn="l">
              <a:buNone/>
            </a:pPr>
            <a:r>
              <a:rPr lang="en-GB" sz="700" b="0" i="0" dirty="0">
                <a:solidFill>
                  <a:srgbClr val="013754"/>
                </a:solidFill>
                <a:effectLst/>
                <a:latin typeface="LatoWeb"/>
              </a:rPr>
              <a:t>Chen, H., Chiang, R. H. L., &amp; Storey, V. C. (2012). Business Intelligence and Analytics: From Big Data to Big Impact. MIS Quarterly, 36(4), 1165-1188.</a:t>
            </a:r>
          </a:p>
          <a:p>
            <a:pPr marL="0" indent="0" algn="l">
              <a:buNone/>
            </a:pPr>
            <a:r>
              <a:rPr lang="en-GB" sz="700" b="0" i="0" dirty="0">
                <a:solidFill>
                  <a:srgbClr val="013754"/>
                </a:solidFill>
                <a:effectLst/>
                <a:latin typeface="LatoWeb"/>
              </a:rPr>
              <a:t>Davenport, T. H. (2010). Business intelligence and organizational decisions.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1(1):1-12, January-March.</a:t>
            </a:r>
          </a:p>
          <a:p>
            <a:pPr marL="0" indent="0" algn="l">
              <a:buNone/>
            </a:pPr>
            <a:r>
              <a:rPr lang="en-GB" sz="700" b="0" i="0" dirty="0">
                <a:solidFill>
                  <a:srgbClr val="013754"/>
                </a:solidFill>
                <a:effectLst/>
                <a:latin typeface="LatoWeb"/>
              </a:rPr>
              <a:t>Watson, H. (2013). All About Analytics.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4(1), 13-28, January-March.</a:t>
            </a:r>
          </a:p>
        </p:txBody>
      </p:sp>
      <p:sp>
        <p:nvSpPr>
          <p:cNvPr id="3" name="Slide Number Placeholder 2">
            <a:extLst>
              <a:ext uri="{FF2B5EF4-FFF2-40B4-BE49-F238E27FC236}">
                <a16:creationId xmlns:a16="http://schemas.microsoft.com/office/drawing/2014/main" id="{6367423C-5A9C-0DBC-2877-29128D94016D}"/>
              </a:ext>
            </a:extLst>
          </p:cNvPr>
          <p:cNvSpPr>
            <a:spLocks noGrp="1"/>
          </p:cNvSpPr>
          <p:nvPr>
            <p:ph type="sldNum" sz="quarter" idx="12"/>
          </p:nvPr>
        </p:nvSpPr>
        <p:spPr/>
        <p:txBody>
          <a:bodyPr/>
          <a:lstStyle/>
          <a:p>
            <a:fld id="{E1130EEC-BB4A-4509-AA06-F9950500C817}" type="slidenum">
              <a:rPr lang="en-SE" smtClean="0"/>
              <a:t>4</a:t>
            </a:fld>
            <a:endParaRPr lang="en-SE"/>
          </a:p>
        </p:txBody>
      </p:sp>
    </p:spTree>
    <p:extLst>
      <p:ext uri="{BB962C8B-B14F-4D97-AF65-F5344CB8AC3E}">
        <p14:creationId xmlns:p14="http://schemas.microsoft.com/office/powerpoint/2010/main" val="309190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910119" y="572569"/>
            <a:ext cx="4083912" cy="1642956"/>
          </a:xfrm>
        </p:spPr>
        <p:txBody>
          <a:bodyPr anchor="b">
            <a:normAutofit/>
          </a:bodyPr>
          <a:lstStyle/>
          <a:p>
            <a:r>
              <a:rPr lang="en-GB" sz="3600" b="1" dirty="0">
                <a:solidFill>
                  <a:schemeClr val="tx2"/>
                </a:solidFill>
              </a:rPr>
              <a:t>Application Areas for BI/Analytics</a:t>
            </a:r>
            <a:endParaRPr lang="en-SE" sz="3600" b="1" dirty="0">
              <a:solidFill>
                <a:schemeClr val="tx2"/>
              </a:solidFill>
            </a:endParaRPr>
          </a:p>
        </p:txBody>
      </p:sp>
      <p:graphicFrame>
        <p:nvGraphicFramePr>
          <p:cNvPr id="9" name="Content Placeholder 8">
            <a:extLst>
              <a:ext uri="{FF2B5EF4-FFF2-40B4-BE49-F238E27FC236}">
                <a16:creationId xmlns:a16="http://schemas.microsoft.com/office/drawing/2014/main" id="{6DB7BB6E-DFD0-4A61-E9A9-5E4325048F14}"/>
              </a:ext>
            </a:extLst>
          </p:cNvPr>
          <p:cNvGraphicFramePr>
            <a:graphicFrameLocks noGrp="1"/>
          </p:cNvGraphicFramePr>
          <p:nvPr>
            <p:ph idx="1"/>
            <p:extLst>
              <p:ext uri="{D42A27DB-BD31-4B8C-83A1-F6EECF244321}">
                <p14:modId xmlns:p14="http://schemas.microsoft.com/office/powerpoint/2010/main" val="3859119241"/>
              </p:ext>
            </p:extLst>
          </p:nvPr>
        </p:nvGraphicFramePr>
        <p:xfrm>
          <a:off x="899811" y="2596242"/>
          <a:ext cx="4094220" cy="227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94031" y="1576021"/>
            <a:ext cx="6588369" cy="3705957"/>
          </a:xfrm>
          <a:prstGeom prst="rect">
            <a:avLst/>
          </a:prstGeom>
        </p:spPr>
      </p:pic>
      <p:sp>
        <p:nvSpPr>
          <p:cNvPr id="2" name="Content Placeholder 4">
            <a:extLst>
              <a:ext uri="{FF2B5EF4-FFF2-40B4-BE49-F238E27FC236}">
                <a16:creationId xmlns:a16="http://schemas.microsoft.com/office/drawing/2014/main" id="{06BF99EE-249E-823D-F3B9-2489BFBD788C}"/>
              </a:ext>
            </a:extLst>
          </p:cNvPr>
          <p:cNvSpPr txBox="1">
            <a:spLocks/>
          </p:cNvSpPr>
          <p:nvPr/>
        </p:nvSpPr>
        <p:spPr>
          <a:xfrm>
            <a:off x="899811" y="5417573"/>
            <a:ext cx="9108952" cy="867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700" b="0" i="0" dirty="0">
                <a:solidFill>
                  <a:srgbClr val="013754"/>
                </a:solidFill>
                <a:effectLst/>
                <a:latin typeface="LatoWeb"/>
              </a:rPr>
              <a:t>Chaudhuri, S., Dayal, U., and Narasayya, V. (2011). An Overview of Business Intelligence Technology, </a:t>
            </a:r>
            <a:r>
              <a:rPr lang="en-GB" sz="700" b="0" i="1" dirty="0">
                <a:solidFill>
                  <a:srgbClr val="013754"/>
                </a:solidFill>
                <a:effectLst/>
                <a:latin typeface="LatoWeb"/>
              </a:rPr>
              <a:t>Communications of the ACM</a:t>
            </a:r>
            <a:r>
              <a:rPr lang="en-GB" sz="700" b="0" i="0" dirty="0">
                <a:solidFill>
                  <a:srgbClr val="013754"/>
                </a:solidFill>
                <a:effectLst/>
                <a:latin typeface="LatoWeb"/>
              </a:rPr>
              <a:t>, Vol 54(8), pages 88-98</a:t>
            </a:r>
          </a:p>
          <a:p>
            <a:pPr marL="0" indent="0" algn="l">
              <a:buNone/>
            </a:pPr>
            <a:r>
              <a:rPr lang="en-GB" sz="700" b="0" i="0" dirty="0">
                <a:solidFill>
                  <a:srgbClr val="013754"/>
                </a:solidFill>
                <a:effectLst/>
                <a:latin typeface="LatoWeb"/>
              </a:rPr>
              <a:t>Chen, H., Chiang, R. H. L., &amp; Storey, V. C. (2012). Business Intelligence and Analytics: From Big Data to Big Impact. MIS Quarterly, 36(4), 1165-1188.</a:t>
            </a:r>
          </a:p>
          <a:p>
            <a:pPr marL="0" indent="0" algn="l">
              <a:buNone/>
            </a:pPr>
            <a:r>
              <a:rPr lang="en-GB" sz="700" b="0" i="0" dirty="0">
                <a:solidFill>
                  <a:srgbClr val="013754"/>
                </a:solidFill>
                <a:effectLst/>
                <a:latin typeface="LatoWeb"/>
              </a:rPr>
              <a:t>Davenport, T. H. (2010). Business intelligence and organizational decisions.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1(1):1-12, January-March.</a:t>
            </a:r>
          </a:p>
          <a:p>
            <a:pPr marL="0" indent="0" algn="l">
              <a:buNone/>
            </a:pPr>
            <a:r>
              <a:rPr lang="en-GB" sz="700" b="0" i="0" dirty="0">
                <a:solidFill>
                  <a:srgbClr val="013754"/>
                </a:solidFill>
                <a:effectLst/>
                <a:latin typeface="LatoWeb"/>
              </a:rPr>
              <a:t>Wixom, B. </a:t>
            </a:r>
            <a:r>
              <a:rPr lang="en-GB" sz="700" dirty="0">
                <a:solidFill>
                  <a:srgbClr val="013754"/>
                </a:solidFill>
                <a:latin typeface="LatoWeb"/>
              </a:rPr>
              <a:t>and</a:t>
            </a:r>
            <a:r>
              <a:rPr lang="en-GB" sz="700" b="0" i="0" dirty="0">
                <a:solidFill>
                  <a:srgbClr val="013754"/>
                </a:solidFill>
                <a:effectLst/>
                <a:latin typeface="LatoWeb"/>
              </a:rPr>
              <a:t> Watson, H. (2010). The BI-Based organization. </a:t>
            </a:r>
            <a:r>
              <a:rPr lang="en-GB" sz="700" b="0" i="1" dirty="0">
                <a:solidFill>
                  <a:srgbClr val="013754"/>
                </a:solidFill>
                <a:effectLst/>
                <a:latin typeface="LatoWeb"/>
              </a:rPr>
              <a:t>International Journal of Business Intelligence Research</a:t>
            </a:r>
            <a:r>
              <a:rPr lang="en-GB" sz="700" b="0" i="0" dirty="0">
                <a:solidFill>
                  <a:srgbClr val="013754"/>
                </a:solidFill>
                <a:effectLst/>
                <a:latin typeface="LatoWeb"/>
              </a:rPr>
              <a:t>, 1(1): 13-28, January-March.</a:t>
            </a:r>
          </a:p>
        </p:txBody>
      </p:sp>
      <p:sp>
        <p:nvSpPr>
          <p:cNvPr id="3" name="Slide Number Placeholder 2">
            <a:extLst>
              <a:ext uri="{FF2B5EF4-FFF2-40B4-BE49-F238E27FC236}">
                <a16:creationId xmlns:a16="http://schemas.microsoft.com/office/drawing/2014/main" id="{BA160131-B67E-5071-ED57-C4EF311A861F}"/>
              </a:ext>
            </a:extLst>
          </p:cNvPr>
          <p:cNvSpPr>
            <a:spLocks noGrp="1"/>
          </p:cNvSpPr>
          <p:nvPr>
            <p:ph type="sldNum" sz="quarter" idx="12"/>
          </p:nvPr>
        </p:nvSpPr>
        <p:spPr/>
        <p:txBody>
          <a:bodyPr/>
          <a:lstStyle/>
          <a:p>
            <a:fld id="{E1130EEC-BB4A-4509-AA06-F9950500C817}" type="slidenum">
              <a:rPr lang="en-SE" smtClean="0"/>
              <a:t>5</a:t>
            </a:fld>
            <a:endParaRPr lang="en-SE"/>
          </a:p>
        </p:txBody>
      </p:sp>
    </p:spTree>
    <p:extLst>
      <p:ext uri="{BB962C8B-B14F-4D97-AF65-F5344CB8AC3E}">
        <p14:creationId xmlns:p14="http://schemas.microsoft.com/office/powerpoint/2010/main" val="25124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910119" y="572569"/>
            <a:ext cx="4083912" cy="1642956"/>
          </a:xfrm>
        </p:spPr>
        <p:txBody>
          <a:bodyPr anchor="b">
            <a:normAutofit/>
          </a:bodyPr>
          <a:lstStyle/>
          <a:p>
            <a:r>
              <a:rPr lang="en-GB" sz="3600" b="1" dirty="0">
                <a:solidFill>
                  <a:schemeClr val="tx2"/>
                </a:solidFill>
              </a:rPr>
              <a:t>BI/Analytics evolution?</a:t>
            </a:r>
            <a:endParaRPr lang="en-SE" sz="3600" b="1" dirty="0">
              <a:solidFill>
                <a:schemeClr val="tx2"/>
              </a:solidFill>
            </a:endParaRPr>
          </a:p>
        </p:txBody>
      </p:sp>
      <p:graphicFrame>
        <p:nvGraphicFramePr>
          <p:cNvPr id="9" name="Content Placeholder 8">
            <a:extLst>
              <a:ext uri="{FF2B5EF4-FFF2-40B4-BE49-F238E27FC236}">
                <a16:creationId xmlns:a16="http://schemas.microsoft.com/office/drawing/2014/main" id="{6DB7BB6E-DFD0-4A61-E9A9-5E4325048F14}"/>
              </a:ext>
            </a:extLst>
          </p:cNvPr>
          <p:cNvGraphicFramePr>
            <a:graphicFrameLocks noGrp="1"/>
          </p:cNvGraphicFramePr>
          <p:nvPr>
            <p:ph idx="1"/>
            <p:extLst>
              <p:ext uri="{D42A27DB-BD31-4B8C-83A1-F6EECF244321}">
                <p14:modId xmlns:p14="http://schemas.microsoft.com/office/powerpoint/2010/main" val="1636152519"/>
              </p:ext>
            </p:extLst>
          </p:nvPr>
        </p:nvGraphicFramePr>
        <p:xfrm>
          <a:off x="899811" y="2596242"/>
          <a:ext cx="4094220" cy="227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94031" y="1576021"/>
            <a:ext cx="6588369" cy="3705957"/>
          </a:xfrm>
          <a:prstGeom prst="rect">
            <a:avLst/>
          </a:prstGeom>
        </p:spPr>
      </p:pic>
      <p:sp>
        <p:nvSpPr>
          <p:cNvPr id="2" name="Content Placeholder 4">
            <a:extLst>
              <a:ext uri="{FF2B5EF4-FFF2-40B4-BE49-F238E27FC236}">
                <a16:creationId xmlns:a16="http://schemas.microsoft.com/office/drawing/2014/main" id="{06BF99EE-249E-823D-F3B9-2489BFBD788C}"/>
              </a:ext>
            </a:extLst>
          </p:cNvPr>
          <p:cNvSpPr txBox="1">
            <a:spLocks/>
          </p:cNvSpPr>
          <p:nvPr/>
        </p:nvSpPr>
        <p:spPr>
          <a:xfrm>
            <a:off x="899811" y="5417573"/>
            <a:ext cx="9108952" cy="867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700" b="0" i="0" dirty="0">
                <a:solidFill>
                  <a:srgbClr val="013754"/>
                </a:solidFill>
                <a:effectLst/>
                <a:latin typeface="LatoWeb"/>
              </a:rPr>
              <a:t>Chaudhuri, S., Dayal, U., </a:t>
            </a:r>
            <a:r>
              <a:rPr lang="en-GB" sz="700" dirty="0">
                <a:solidFill>
                  <a:srgbClr val="013754"/>
                </a:solidFill>
                <a:latin typeface="LatoWeb"/>
              </a:rPr>
              <a:t>and </a:t>
            </a:r>
            <a:r>
              <a:rPr lang="en-GB" sz="700" b="0" i="0" dirty="0">
                <a:solidFill>
                  <a:srgbClr val="013754"/>
                </a:solidFill>
                <a:effectLst/>
                <a:latin typeface="LatoWeb"/>
              </a:rPr>
              <a:t>Narasayya, V. (2011). An Overview of Business Intelligence Technology, Communications of the ACM, Vol 54(8), pages 88-98</a:t>
            </a:r>
          </a:p>
          <a:p>
            <a:pPr marL="0" indent="0" algn="l">
              <a:buNone/>
            </a:pPr>
            <a:r>
              <a:rPr lang="en-GB" sz="700" b="0" i="0" dirty="0">
                <a:solidFill>
                  <a:srgbClr val="013754"/>
                </a:solidFill>
                <a:effectLst/>
                <a:latin typeface="LatoWeb"/>
              </a:rPr>
              <a:t>Davenport, T. H. (2010). Business intelligence and organizational decisions. International Journal of Business Intelligence Research, 1(1):1-12, January-March.</a:t>
            </a:r>
          </a:p>
          <a:p>
            <a:pPr marL="0" indent="0" algn="l">
              <a:buNone/>
            </a:pPr>
            <a:r>
              <a:rPr lang="en-GB" sz="700" b="0" i="0" dirty="0">
                <a:solidFill>
                  <a:srgbClr val="013754"/>
                </a:solidFill>
                <a:effectLst/>
                <a:latin typeface="LatoWeb"/>
              </a:rPr>
              <a:t>Watson, H. (2013). All About Analytics. International Journal of Business Intelligence Research, 4(1), 13-28, January-March.</a:t>
            </a:r>
          </a:p>
          <a:p>
            <a:pPr marL="0" indent="0" algn="l">
              <a:buNone/>
            </a:pPr>
            <a:r>
              <a:rPr lang="en-GB" sz="700" b="0" i="0" dirty="0">
                <a:solidFill>
                  <a:srgbClr val="013754"/>
                </a:solidFill>
                <a:effectLst/>
                <a:latin typeface="LatoWeb"/>
              </a:rPr>
              <a:t>Wixom, B. </a:t>
            </a:r>
            <a:r>
              <a:rPr lang="en-GB" sz="700" dirty="0">
                <a:solidFill>
                  <a:srgbClr val="013754"/>
                </a:solidFill>
                <a:latin typeface="LatoWeb"/>
              </a:rPr>
              <a:t>and</a:t>
            </a:r>
            <a:r>
              <a:rPr lang="en-GB" sz="700" b="0" i="0" dirty="0">
                <a:solidFill>
                  <a:srgbClr val="013754"/>
                </a:solidFill>
                <a:effectLst/>
                <a:latin typeface="LatoWeb"/>
              </a:rPr>
              <a:t> Watson, H. (2010). The BI-Based organization. International Journal of Business Intelligence Research, 1(1): 13-28, January-March.</a:t>
            </a:r>
          </a:p>
        </p:txBody>
      </p:sp>
      <p:sp>
        <p:nvSpPr>
          <p:cNvPr id="3" name="Slide Number Placeholder 2">
            <a:extLst>
              <a:ext uri="{FF2B5EF4-FFF2-40B4-BE49-F238E27FC236}">
                <a16:creationId xmlns:a16="http://schemas.microsoft.com/office/drawing/2014/main" id="{E575C135-C717-ED0E-37DE-88487BABDC97}"/>
              </a:ext>
            </a:extLst>
          </p:cNvPr>
          <p:cNvSpPr>
            <a:spLocks noGrp="1"/>
          </p:cNvSpPr>
          <p:nvPr>
            <p:ph type="sldNum" sz="quarter" idx="12"/>
          </p:nvPr>
        </p:nvSpPr>
        <p:spPr/>
        <p:txBody>
          <a:bodyPr/>
          <a:lstStyle/>
          <a:p>
            <a:fld id="{E1130EEC-BB4A-4509-AA06-F9950500C817}" type="slidenum">
              <a:rPr lang="en-SE" smtClean="0"/>
              <a:t>6</a:t>
            </a:fld>
            <a:endParaRPr lang="en-SE"/>
          </a:p>
        </p:txBody>
      </p:sp>
    </p:spTree>
    <p:extLst>
      <p:ext uri="{BB962C8B-B14F-4D97-AF65-F5344CB8AC3E}">
        <p14:creationId xmlns:p14="http://schemas.microsoft.com/office/powerpoint/2010/main" val="18878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1175005" y="681038"/>
            <a:ext cx="3482223" cy="1642956"/>
          </a:xfrm>
        </p:spPr>
        <p:txBody>
          <a:bodyPr anchor="b">
            <a:normAutofit/>
          </a:bodyPr>
          <a:lstStyle/>
          <a:p>
            <a:pPr algn="ctr"/>
            <a:r>
              <a:rPr lang="en-GB" sz="3600" b="1" dirty="0">
                <a:solidFill>
                  <a:schemeClr val="tx2"/>
                </a:solidFill>
              </a:rPr>
              <a:t>Conclusion</a:t>
            </a:r>
            <a:endParaRPr lang="en-SE" sz="3600" b="1" dirty="0">
              <a:solidFill>
                <a:schemeClr val="tx2"/>
              </a:solidFill>
            </a:endParaRPr>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4031" y="1576021"/>
            <a:ext cx="6588369" cy="3705957"/>
          </a:xfrm>
          <a:prstGeom prst="rect">
            <a:avLst/>
          </a:prstGeom>
        </p:spPr>
      </p:pic>
      <p:graphicFrame>
        <p:nvGraphicFramePr>
          <p:cNvPr id="6" name="Content Placeholder 5">
            <a:extLst>
              <a:ext uri="{FF2B5EF4-FFF2-40B4-BE49-F238E27FC236}">
                <a16:creationId xmlns:a16="http://schemas.microsoft.com/office/drawing/2014/main" id="{BA8D1F4D-3D23-386F-586E-A68B52E102AA}"/>
              </a:ext>
            </a:extLst>
          </p:cNvPr>
          <p:cNvGraphicFramePr>
            <a:graphicFrameLocks noGrp="1"/>
          </p:cNvGraphicFramePr>
          <p:nvPr>
            <p:ph idx="1"/>
            <p:extLst>
              <p:ext uri="{D42A27DB-BD31-4B8C-83A1-F6EECF244321}">
                <p14:modId xmlns:p14="http://schemas.microsoft.com/office/powerpoint/2010/main" val="4278238755"/>
              </p:ext>
            </p:extLst>
          </p:nvPr>
        </p:nvGraphicFramePr>
        <p:xfrm>
          <a:off x="838201" y="2645663"/>
          <a:ext cx="4155830" cy="35312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Slide Number Placeholder 7">
            <a:extLst>
              <a:ext uri="{FF2B5EF4-FFF2-40B4-BE49-F238E27FC236}">
                <a16:creationId xmlns:a16="http://schemas.microsoft.com/office/drawing/2014/main" id="{D998A4D0-19F3-D6BB-F74F-09BBECF8DF68}"/>
              </a:ext>
            </a:extLst>
          </p:cNvPr>
          <p:cNvSpPr>
            <a:spLocks noGrp="1"/>
          </p:cNvSpPr>
          <p:nvPr>
            <p:ph type="sldNum" sz="quarter" idx="12"/>
          </p:nvPr>
        </p:nvSpPr>
        <p:spPr/>
        <p:txBody>
          <a:bodyPr/>
          <a:lstStyle/>
          <a:p>
            <a:fld id="{E1130EEC-BB4A-4509-AA06-F9950500C817}" type="slidenum">
              <a:rPr lang="en-SE" smtClean="0"/>
              <a:t>7</a:t>
            </a:fld>
            <a:endParaRPr lang="en-SE"/>
          </a:p>
        </p:txBody>
      </p:sp>
    </p:spTree>
    <p:extLst>
      <p:ext uri="{BB962C8B-B14F-4D97-AF65-F5344CB8AC3E}">
        <p14:creationId xmlns:p14="http://schemas.microsoft.com/office/powerpoint/2010/main" val="15373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488B18-F1E7-AF1E-9E92-F8B329D2333A}"/>
              </a:ext>
            </a:extLst>
          </p:cNvPr>
          <p:cNvSpPr>
            <a:spLocks noGrp="1"/>
          </p:cNvSpPr>
          <p:nvPr>
            <p:ph type="title"/>
          </p:nvPr>
        </p:nvSpPr>
        <p:spPr>
          <a:xfrm>
            <a:off x="1382269" y="2607521"/>
            <a:ext cx="3482223" cy="1642956"/>
          </a:xfrm>
        </p:spPr>
        <p:txBody>
          <a:bodyPr anchor="b">
            <a:normAutofit/>
          </a:bodyPr>
          <a:lstStyle/>
          <a:p>
            <a:pPr algn="ctr"/>
            <a:r>
              <a:rPr lang="en-GB" sz="3600" b="1" dirty="0">
                <a:solidFill>
                  <a:schemeClr val="tx2"/>
                </a:solidFill>
              </a:rPr>
              <a:t>Thanks for your attention</a:t>
            </a:r>
            <a:endParaRPr lang="en-SE" sz="3600" b="1" dirty="0">
              <a:solidFill>
                <a:schemeClr val="tx2"/>
              </a:solidFill>
            </a:endParaRPr>
          </a:p>
        </p:txBody>
      </p:sp>
      <p:pic>
        <p:nvPicPr>
          <p:cNvPr id="7" name="Video 6" title="Moving Gears">
            <a:hlinkClick r:id="" action="ppaction://media"/>
            <a:extLst>
              <a:ext uri="{FF2B5EF4-FFF2-40B4-BE49-F238E27FC236}">
                <a16:creationId xmlns:a16="http://schemas.microsoft.com/office/drawing/2014/main" id="{74B41CCF-7D6A-5894-5E30-527BDF4BB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4031" y="1576021"/>
            <a:ext cx="6588369" cy="3705957"/>
          </a:xfrm>
          <a:prstGeom prst="rect">
            <a:avLst/>
          </a:prstGeom>
        </p:spPr>
      </p:pic>
      <p:sp>
        <p:nvSpPr>
          <p:cNvPr id="5" name="Slide Number Placeholder 4">
            <a:extLst>
              <a:ext uri="{FF2B5EF4-FFF2-40B4-BE49-F238E27FC236}">
                <a16:creationId xmlns:a16="http://schemas.microsoft.com/office/drawing/2014/main" id="{4145AFC3-7F3B-FCF9-7D94-44BDCF725044}"/>
              </a:ext>
            </a:extLst>
          </p:cNvPr>
          <p:cNvSpPr>
            <a:spLocks noGrp="1"/>
          </p:cNvSpPr>
          <p:nvPr>
            <p:ph type="sldNum" sz="quarter" idx="12"/>
          </p:nvPr>
        </p:nvSpPr>
        <p:spPr/>
        <p:txBody>
          <a:bodyPr/>
          <a:lstStyle/>
          <a:p>
            <a:fld id="{E1130EEC-BB4A-4509-AA06-F9950500C817}" type="slidenum">
              <a:rPr lang="en-SE" smtClean="0"/>
              <a:t>8</a:t>
            </a:fld>
            <a:endParaRPr lang="en-SE"/>
          </a:p>
        </p:txBody>
      </p:sp>
    </p:spTree>
    <p:extLst>
      <p:ext uri="{BB962C8B-B14F-4D97-AF65-F5344CB8AC3E}">
        <p14:creationId xmlns:p14="http://schemas.microsoft.com/office/powerpoint/2010/main" val="14473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5590</TotalTime>
  <Words>2324</Words>
  <Application>Microsoft Office PowerPoint</Application>
  <PresentationFormat>Widescreen</PresentationFormat>
  <Paragraphs>123</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LatoWeb</vt:lpstr>
      <vt:lpstr>Söhne</vt:lpstr>
      <vt:lpstr>Office Theme</vt:lpstr>
      <vt:lpstr>Business Intelligence and Analytics</vt:lpstr>
      <vt:lpstr>PowerPoint Presentation</vt:lpstr>
      <vt:lpstr>What is BI/Analytics?</vt:lpstr>
      <vt:lpstr>Why is BI/Analytics Needed?</vt:lpstr>
      <vt:lpstr>Application Areas for BI/Analytics</vt:lpstr>
      <vt:lpstr>BI/Analytics evolution?</vt:lpstr>
      <vt:lpstr>Conclusion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and Analytics</dc:title>
  <dc:creator>Abed Bakkour</dc:creator>
  <cp:lastModifiedBy>Abed Bakkour</cp:lastModifiedBy>
  <cp:revision>6</cp:revision>
  <dcterms:created xsi:type="dcterms:W3CDTF">2023-11-02T19:50:38Z</dcterms:created>
  <dcterms:modified xsi:type="dcterms:W3CDTF">2023-11-07T13:14:29Z</dcterms:modified>
</cp:coreProperties>
</file>